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18C6CA8-3D6E-47E1-8F29-65E063111C16}">
          <p14:sldIdLst>
            <p14:sldId id="256"/>
          </p14:sldIdLst>
        </p14:section>
        <p14:section name="Week 1" id="{0BC91300-E15D-4613-BBA5-1BDABB523CF0}">
          <p14:sldIdLst>
            <p14:sldId id="257"/>
            <p14:sldId id="258"/>
            <p14:sldId id="259"/>
            <p14:sldId id="260"/>
          </p14:sldIdLst>
        </p14:section>
        <p14:section name="Week 2" id="{0F01D850-88F5-4A65-950A-DE26B1CB43E6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6"/>
            <p14:sldId id="271"/>
            <p14:sldId id="272"/>
            <p14:sldId id="273"/>
            <p14:sldId id="274"/>
            <p14:sldId id="275"/>
          </p14:sldIdLst>
        </p14:section>
        <p14:section name="Week 3" id="{84622B29-E562-4ECA-B7BE-7650AD46FD6C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Week 4" id="{529BED4E-A301-4CDA-ADAF-ADF87CC1F486}">
          <p14:sldIdLst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Week 5" id="{EC1AAAA5-6F96-41CA-AF67-26DC813338A0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DB8-3140-41D4-92D7-5A01DCCF4700}" v="264" dt="2022-11-10T20:36:49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Tyler" userId="d5ec1a55-b4a3-4a41-939b-e4f6c2c7d9d9" providerId="ADAL" clId="{4008FDB8-3140-41D4-92D7-5A01DCCF4700}"/>
    <pc:docChg chg="undo redo custSel addSld delSld modSld sldOrd addSection modSection">
      <pc:chgData name="Tom Tyler" userId="d5ec1a55-b4a3-4a41-939b-e4f6c2c7d9d9" providerId="ADAL" clId="{4008FDB8-3140-41D4-92D7-5A01DCCF4700}" dt="2022-11-10T21:29:32.618" v="2971" actId="20577"/>
      <pc:docMkLst>
        <pc:docMk/>
      </pc:docMkLst>
      <pc:sldChg chg="delSp modSp mod">
        <pc:chgData name="Tom Tyler" userId="d5ec1a55-b4a3-4a41-939b-e4f6c2c7d9d9" providerId="ADAL" clId="{4008FDB8-3140-41D4-92D7-5A01DCCF4700}" dt="2022-10-19T22:19:16.098" v="16" actId="478"/>
        <pc:sldMkLst>
          <pc:docMk/>
          <pc:sldMk cId="412298701" sldId="256"/>
        </pc:sldMkLst>
        <pc:spChg chg="mod">
          <ac:chgData name="Tom Tyler" userId="d5ec1a55-b4a3-4a41-939b-e4f6c2c7d9d9" providerId="ADAL" clId="{4008FDB8-3140-41D4-92D7-5A01DCCF4700}" dt="2022-10-19T22:17:07.686" v="7" actId="20577"/>
          <ac:spMkLst>
            <pc:docMk/>
            <pc:sldMk cId="412298701" sldId="256"/>
            <ac:spMk id="2" creationId="{35534D63-4A75-8950-005A-B7E815E58814}"/>
          </ac:spMkLst>
        </pc:spChg>
        <pc:spChg chg="del mod">
          <ac:chgData name="Tom Tyler" userId="d5ec1a55-b4a3-4a41-939b-e4f6c2c7d9d9" providerId="ADAL" clId="{4008FDB8-3140-41D4-92D7-5A01DCCF4700}" dt="2022-10-19T22:19:16.098" v="16" actId="478"/>
          <ac:spMkLst>
            <pc:docMk/>
            <pc:sldMk cId="412298701" sldId="256"/>
            <ac:spMk id="4" creationId="{913925A4-84AD-D3D7-BCB9-7F49ACDF5013}"/>
          </ac:spMkLst>
        </pc:spChg>
      </pc:sldChg>
      <pc:sldChg chg="delSp modSp mod">
        <pc:chgData name="Tom Tyler" userId="d5ec1a55-b4a3-4a41-939b-e4f6c2c7d9d9" providerId="ADAL" clId="{4008FDB8-3140-41D4-92D7-5A01DCCF4700}" dt="2022-11-01T13:06:13.665" v="972" actId="20577"/>
        <pc:sldMkLst>
          <pc:docMk/>
          <pc:sldMk cId="2480452488" sldId="257"/>
        </pc:sldMkLst>
        <pc:spChg chg="mod">
          <ac:chgData name="Tom Tyler" userId="d5ec1a55-b4a3-4a41-939b-e4f6c2c7d9d9" providerId="ADAL" clId="{4008FDB8-3140-41D4-92D7-5A01DCCF4700}" dt="2022-11-01T13:06:13.665" v="972" actId="20577"/>
          <ac:spMkLst>
            <pc:docMk/>
            <pc:sldMk cId="2480452488" sldId="257"/>
            <ac:spMk id="3" creationId="{7F221A6C-73E3-6C43-8F87-77890EB8A4AD}"/>
          </ac:spMkLst>
        </pc:spChg>
        <pc:spChg chg="del">
          <ac:chgData name="Tom Tyler" userId="d5ec1a55-b4a3-4a41-939b-e4f6c2c7d9d9" providerId="ADAL" clId="{4008FDB8-3140-41D4-92D7-5A01DCCF4700}" dt="2022-10-19T22:19:12.385" v="15" actId="478"/>
          <ac:spMkLst>
            <pc:docMk/>
            <pc:sldMk cId="2480452488" sldId="257"/>
            <ac:spMk id="4" creationId="{26B1BB41-8B79-0BB8-903C-17C1FC5C2342}"/>
          </ac:spMkLst>
        </pc:spChg>
      </pc:sldChg>
      <pc:sldChg chg="modSp mod">
        <pc:chgData name="Tom Tyler" userId="d5ec1a55-b4a3-4a41-939b-e4f6c2c7d9d9" providerId="ADAL" clId="{4008FDB8-3140-41D4-92D7-5A01DCCF4700}" dt="2022-10-19T22:19:06.390" v="14" actId="20577"/>
        <pc:sldMkLst>
          <pc:docMk/>
          <pc:sldMk cId="3131522569" sldId="258"/>
        </pc:sldMkLst>
        <pc:spChg chg="mod">
          <ac:chgData name="Tom Tyler" userId="d5ec1a55-b4a3-4a41-939b-e4f6c2c7d9d9" providerId="ADAL" clId="{4008FDB8-3140-41D4-92D7-5A01DCCF4700}" dt="2022-10-19T22:19:06.390" v="14" actId="20577"/>
          <ac:spMkLst>
            <pc:docMk/>
            <pc:sldMk cId="3131522569" sldId="258"/>
            <ac:spMk id="8" creationId="{8F91B78C-DCAF-12E0-36BF-4C4250F8B2EF}"/>
          </ac:spMkLst>
        </pc:spChg>
      </pc:sldChg>
      <pc:sldChg chg="modSp mod">
        <pc:chgData name="Tom Tyler" userId="d5ec1a55-b4a3-4a41-939b-e4f6c2c7d9d9" providerId="ADAL" clId="{4008FDB8-3140-41D4-92D7-5A01DCCF4700}" dt="2022-10-19T22:19:01.357" v="12" actId="20577"/>
        <pc:sldMkLst>
          <pc:docMk/>
          <pc:sldMk cId="2124362456" sldId="259"/>
        </pc:sldMkLst>
        <pc:spChg chg="mod">
          <ac:chgData name="Tom Tyler" userId="d5ec1a55-b4a3-4a41-939b-e4f6c2c7d9d9" providerId="ADAL" clId="{4008FDB8-3140-41D4-92D7-5A01DCCF4700}" dt="2022-10-19T22:19:01.357" v="12" actId="20577"/>
          <ac:spMkLst>
            <pc:docMk/>
            <pc:sldMk cId="2124362456" sldId="259"/>
            <ac:spMk id="9" creationId="{83CC712B-21CD-3C83-693D-8388B487D08C}"/>
          </ac:spMkLst>
        </pc:spChg>
      </pc:sldChg>
      <pc:sldChg chg="modSp mod">
        <pc:chgData name="Tom Tyler" userId="d5ec1a55-b4a3-4a41-939b-e4f6c2c7d9d9" providerId="ADAL" clId="{4008FDB8-3140-41D4-92D7-5A01DCCF4700}" dt="2022-10-19T22:18:57.865" v="10" actId="20577"/>
        <pc:sldMkLst>
          <pc:docMk/>
          <pc:sldMk cId="4046954583" sldId="260"/>
        </pc:sldMkLst>
        <pc:spChg chg="mod">
          <ac:chgData name="Tom Tyler" userId="d5ec1a55-b4a3-4a41-939b-e4f6c2c7d9d9" providerId="ADAL" clId="{4008FDB8-3140-41D4-92D7-5A01DCCF4700}" dt="2022-10-19T22:18:57.865" v="10" actId="20577"/>
          <ac:spMkLst>
            <pc:docMk/>
            <pc:sldMk cId="4046954583" sldId="260"/>
            <ac:spMk id="9" creationId="{6D3710AC-4224-9B5E-4444-2B9C8F1D8062}"/>
          </ac:spMkLst>
        </pc:spChg>
      </pc:sldChg>
      <pc:sldChg chg="delSp modSp mod">
        <pc:chgData name="Tom Tyler" userId="d5ec1a55-b4a3-4a41-939b-e4f6c2c7d9d9" providerId="ADAL" clId="{4008FDB8-3140-41D4-92D7-5A01DCCF4700}" dt="2022-11-01T13:06:32.729" v="1021" actId="20577"/>
        <pc:sldMkLst>
          <pc:docMk/>
          <pc:sldMk cId="114679479" sldId="261"/>
        </pc:sldMkLst>
        <pc:spChg chg="mod">
          <ac:chgData name="Tom Tyler" userId="d5ec1a55-b4a3-4a41-939b-e4f6c2c7d9d9" providerId="ADAL" clId="{4008FDB8-3140-41D4-92D7-5A01DCCF4700}" dt="2022-11-01T13:06:32.729" v="1021" actId="20577"/>
          <ac:spMkLst>
            <pc:docMk/>
            <pc:sldMk cId="114679479" sldId="261"/>
            <ac:spMk id="3" creationId="{C39240E8-9E90-ECE6-DE82-ADB414B5E109}"/>
          </ac:spMkLst>
        </pc:spChg>
        <pc:spChg chg="del">
          <ac:chgData name="Tom Tyler" userId="d5ec1a55-b4a3-4a41-939b-e4f6c2c7d9d9" providerId="ADAL" clId="{4008FDB8-3140-41D4-92D7-5A01DCCF4700}" dt="2022-10-19T22:19:24.587" v="17" actId="478"/>
          <ac:spMkLst>
            <pc:docMk/>
            <pc:sldMk cId="114679479" sldId="261"/>
            <ac:spMk id="4" creationId="{B4A09717-1473-D15E-187B-8C940A3AA43B}"/>
          </ac:spMkLst>
        </pc:spChg>
      </pc:sldChg>
      <pc:sldChg chg="modSp mod">
        <pc:chgData name="Tom Tyler" userId="d5ec1a55-b4a3-4a41-939b-e4f6c2c7d9d9" providerId="ADAL" clId="{4008FDB8-3140-41D4-92D7-5A01DCCF4700}" dt="2022-11-10T19:58:05.267" v="1821" actId="2"/>
        <pc:sldMkLst>
          <pc:docMk/>
          <pc:sldMk cId="3770204544" sldId="263"/>
        </pc:sldMkLst>
        <pc:spChg chg="mod">
          <ac:chgData name="Tom Tyler" userId="d5ec1a55-b4a3-4a41-939b-e4f6c2c7d9d9" providerId="ADAL" clId="{4008FDB8-3140-41D4-92D7-5A01DCCF4700}" dt="2022-11-10T19:58:05.267" v="1821" actId="2"/>
          <ac:spMkLst>
            <pc:docMk/>
            <pc:sldMk cId="3770204544" sldId="263"/>
            <ac:spMk id="2" creationId="{56C793ED-E062-446B-FD34-763FF4C63178}"/>
          </ac:spMkLst>
        </pc:spChg>
      </pc:sldChg>
      <pc:sldChg chg="modSp mod">
        <pc:chgData name="Tom Tyler" userId="d5ec1a55-b4a3-4a41-939b-e4f6c2c7d9d9" providerId="ADAL" clId="{4008FDB8-3140-41D4-92D7-5A01DCCF4700}" dt="2022-11-10T19:58:06.300" v="1822" actId="2"/>
        <pc:sldMkLst>
          <pc:docMk/>
          <pc:sldMk cId="4195150163" sldId="266"/>
        </pc:sldMkLst>
        <pc:spChg chg="mod">
          <ac:chgData name="Tom Tyler" userId="d5ec1a55-b4a3-4a41-939b-e4f6c2c7d9d9" providerId="ADAL" clId="{4008FDB8-3140-41D4-92D7-5A01DCCF4700}" dt="2022-11-10T19:58:06.300" v="1822" actId="2"/>
          <ac:spMkLst>
            <pc:docMk/>
            <pc:sldMk cId="4195150163" sldId="266"/>
            <ac:spMk id="2" creationId="{BD835763-5DE3-99F5-00C8-73C6E1547179}"/>
          </ac:spMkLst>
        </pc:spChg>
        <pc:spChg chg="mod">
          <ac:chgData name="Tom Tyler" userId="d5ec1a55-b4a3-4a41-939b-e4f6c2c7d9d9" providerId="ADAL" clId="{4008FDB8-3140-41D4-92D7-5A01DCCF4700}" dt="2022-10-19T22:20:44.158" v="20" actId="20577"/>
          <ac:spMkLst>
            <pc:docMk/>
            <pc:sldMk cId="4195150163" sldId="266"/>
            <ac:spMk id="10" creationId="{63633264-0EF5-8344-A7B8-1AC9774CBE37}"/>
          </ac:spMkLst>
        </pc:spChg>
      </pc:sldChg>
      <pc:sldChg chg="modSp mod">
        <pc:chgData name="Tom Tyler" userId="d5ec1a55-b4a3-4a41-939b-e4f6c2c7d9d9" providerId="ADAL" clId="{4008FDB8-3140-41D4-92D7-5A01DCCF4700}" dt="2022-11-10T19:58:06.817" v="1823" actId="2"/>
        <pc:sldMkLst>
          <pc:docMk/>
          <pc:sldMk cId="3998492329" sldId="267"/>
        </pc:sldMkLst>
        <pc:spChg chg="mod">
          <ac:chgData name="Tom Tyler" userId="d5ec1a55-b4a3-4a41-939b-e4f6c2c7d9d9" providerId="ADAL" clId="{4008FDB8-3140-41D4-92D7-5A01DCCF4700}" dt="2022-11-10T19:58:06.817" v="1823" actId="2"/>
          <ac:spMkLst>
            <pc:docMk/>
            <pc:sldMk cId="3998492329" sldId="267"/>
            <ac:spMk id="2" creationId="{723CCA33-0A79-F4F5-01C1-2983B8B70B69}"/>
          </ac:spMkLst>
        </pc:spChg>
      </pc:sldChg>
      <pc:sldChg chg="modSp mod">
        <pc:chgData name="Tom Tyler" userId="d5ec1a55-b4a3-4a41-939b-e4f6c2c7d9d9" providerId="ADAL" clId="{4008FDB8-3140-41D4-92D7-5A01DCCF4700}" dt="2022-11-10T19:58:07.186" v="1824" actId="2"/>
        <pc:sldMkLst>
          <pc:docMk/>
          <pc:sldMk cId="4118654375" sldId="268"/>
        </pc:sldMkLst>
        <pc:spChg chg="mod">
          <ac:chgData name="Tom Tyler" userId="d5ec1a55-b4a3-4a41-939b-e4f6c2c7d9d9" providerId="ADAL" clId="{4008FDB8-3140-41D4-92D7-5A01DCCF4700}" dt="2022-11-10T19:58:07.186" v="1824" actId="2"/>
          <ac:spMkLst>
            <pc:docMk/>
            <pc:sldMk cId="4118654375" sldId="268"/>
            <ac:spMk id="2" creationId="{8455466D-0AAB-8C78-861D-8F7C0D978ACD}"/>
          </ac:spMkLst>
        </pc:spChg>
      </pc:sldChg>
      <pc:sldChg chg="modSp mod">
        <pc:chgData name="Tom Tyler" userId="d5ec1a55-b4a3-4a41-939b-e4f6c2c7d9d9" providerId="ADAL" clId="{4008FDB8-3140-41D4-92D7-5A01DCCF4700}" dt="2022-11-10T19:58:07.628" v="1825" actId="2"/>
        <pc:sldMkLst>
          <pc:docMk/>
          <pc:sldMk cId="3631797927" sldId="269"/>
        </pc:sldMkLst>
        <pc:spChg chg="mod">
          <ac:chgData name="Tom Tyler" userId="d5ec1a55-b4a3-4a41-939b-e4f6c2c7d9d9" providerId="ADAL" clId="{4008FDB8-3140-41D4-92D7-5A01DCCF4700}" dt="2022-11-10T19:58:07.628" v="1825" actId="2"/>
          <ac:spMkLst>
            <pc:docMk/>
            <pc:sldMk cId="3631797927" sldId="269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7.990" v="1826" actId="2"/>
        <pc:sldMkLst>
          <pc:docMk/>
          <pc:sldMk cId="2684300747" sldId="270"/>
        </pc:sldMkLst>
        <pc:spChg chg="mod">
          <ac:chgData name="Tom Tyler" userId="d5ec1a55-b4a3-4a41-939b-e4f6c2c7d9d9" providerId="ADAL" clId="{4008FDB8-3140-41D4-92D7-5A01DCCF4700}" dt="2022-11-10T19:58:07.990" v="1826" actId="2"/>
          <ac:spMkLst>
            <pc:docMk/>
            <pc:sldMk cId="2684300747" sldId="270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572" v="1828" actId="2"/>
        <pc:sldMkLst>
          <pc:docMk/>
          <pc:sldMk cId="3670949350" sldId="271"/>
        </pc:sldMkLst>
        <pc:spChg chg="mod">
          <ac:chgData name="Tom Tyler" userId="d5ec1a55-b4a3-4a41-939b-e4f6c2c7d9d9" providerId="ADAL" clId="{4008FDB8-3140-41D4-92D7-5A01DCCF4700}" dt="2022-11-10T19:58:08.572" v="1828" actId="2"/>
          <ac:spMkLst>
            <pc:docMk/>
            <pc:sldMk cId="3670949350" sldId="271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795" v="1829" actId="2"/>
        <pc:sldMkLst>
          <pc:docMk/>
          <pc:sldMk cId="1291672237" sldId="272"/>
        </pc:sldMkLst>
        <pc:spChg chg="mod">
          <ac:chgData name="Tom Tyler" userId="d5ec1a55-b4a3-4a41-939b-e4f6c2c7d9d9" providerId="ADAL" clId="{4008FDB8-3140-41D4-92D7-5A01DCCF4700}" dt="2022-11-10T19:58:08.795" v="1829" actId="2"/>
          <ac:spMkLst>
            <pc:docMk/>
            <pc:sldMk cId="1291672237" sldId="272"/>
            <ac:spMk id="2" creationId="{05E0FA48-C718-78EB-CC81-A77C885E7306}"/>
          </ac:spMkLst>
        </pc:spChg>
      </pc:sldChg>
      <pc:sldChg chg="modSp mod">
        <pc:chgData name="Tom Tyler" userId="d5ec1a55-b4a3-4a41-939b-e4f6c2c7d9d9" providerId="ADAL" clId="{4008FDB8-3140-41D4-92D7-5A01DCCF4700}" dt="2022-11-10T19:58:09.015" v="1830" actId="2"/>
        <pc:sldMkLst>
          <pc:docMk/>
          <pc:sldMk cId="2979524233" sldId="273"/>
        </pc:sldMkLst>
        <pc:spChg chg="mod">
          <ac:chgData name="Tom Tyler" userId="d5ec1a55-b4a3-4a41-939b-e4f6c2c7d9d9" providerId="ADAL" clId="{4008FDB8-3140-41D4-92D7-5A01DCCF4700}" dt="2022-11-10T19:58:09.015" v="1830" actId="2"/>
          <ac:spMkLst>
            <pc:docMk/>
            <pc:sldMk cId="2979524233" sldId="273"/>
            <ac:spMk id="2" creationId="{139179D3-2A8B-F1FF-52DD-8A734FDA02F5}"/>
          </ac:spMkLst>
        </pc:spChg>
      </pc:sldChg>
      <pc:sldChg chg="modSp mod">
        <pc:chgData name="Tom Tyler" userId="d5ec1a55-b4a3-4a41-939b-e4f6c2c7d9d9" providerId="ADAL" clId="{4008FDB8-3140-41D4-92D7-5A01DCCF4700}" dt="2022-11-10T19:58:09.226" v="1831" actId="2"/>
        <pc:sldMkLst>
          <pc:docMk/>
          <pc:sldMk cId="750081496" sldId="274"/>
        </pc:sldMkLst>
        <pc:spChg chg="mod">
          <ac:chgData name="Tom Tyler" userId="d5ec1a55-b4a3-4a41-939b-e4f6c2c7d9d9" providerId="ADAL" clId="{4008FDB8-3140-41D4-92D7-5A01DCCF4700}" dt="2022-11-10T19:58:09.226" v="1831" actId="2"/>
          <ac:spMkLst>
            <pc:docMk/>
            <pc:sldMk cId="750081496" sldId="274"/>
            <ac:spMk id="2" creationId="{31BE4E17-A528-E2A8-2564-F3E575C5BFE7}"/>
          </ac:spMkLst>
        </pc:spChg>
      </pc:sldChg>
      <pc:sldChg chg="addSp delSp modSp mod">
        <pc:chgData name="Tom Tyler" userId="d5ec1a55-b4a3-4a41-939b-e4f6c2c7d9d9" providerId="ADAL" clId="{4008FDB8-3140-41D4-92D7-5A01DCCF4700}" dt="2022-11-10T19:58:09.450" v="1832" actId="2"/>
        <pc:sldMkLst>
          <pc:docMk/>
          <pc:sldMk cId="1281002722" sldId="275"/>
        </pc:sldMkLst>
        <pc:spChg chg="mod">
          <ac:chgData name="Tom Tyler" userId="d5ec1a55-b4a3-4a41-939b-e4f6c2c7d9d9" providerId="ADAL" clId="{4008FDB8-3140-41D4-92D7-5A01DCCF4700}" dt="2022-11-10T19:58:09.450" v="1832" actId="2"/>
          <ac:spMkLst>
            <pc:docMk/>
            <pc:sldMk cId="1281002722" sldId="275"/>
            <ac:spMk id="2" creationId="{E1DAB206-00BF-BFF9-9C3F-E1698FC7C234}"/>
          </ac:spMkLst>
        </pc:spChg>
        <pc:spChg chg="add del mod">
          <ac:chgData name="Tom Tyler" userId="d5ec1a55-b4a3-4a41-939b-e4f6c2c7d9d9" providerId="ADAL" clId="{4008FDB8-3140-41D4-92D7-5A01DCCF4700}" dt="2022-10-19T22:34:11.880" v="26"/>
          <ac:spMkLst>
            <pc:docMk/>
            <pc:sldMk cId="1281002722" sldId="275"/>
            <ac:spMk id="11" creationId="{B3587E59-B54D-3BE7-8905-49F9BB744167}"/>
          </ac:spMkLst>
        </pc:spChg>
        <pc:picChg chg="del mod">
          <ac:chgData name="Tom Tyler" userId="d5ec1a55-b4a3-4a41-939b-e4f6c2c7d9d9" providerId="ADAL" clId="{4008FDB8-3140-41D4-92D7-5A01DCCF4700}" dt="2022-10-19T22:34:02.370" v="23" actId="478"/>
          <ac:picMkLst>
            <pc:docMk/>
            <pc:sldMk cId="1281002722" sldId="275"/>
            <ac:picMk id="5" creationId="{31254AD1-5959-8E58-8B43-C94D748E9CCD}"/>
          </ac:picMkLst>
        </pc:picChg>
        <pc:picChg chg="add del mod">
          <ac:chgData name="Tom Tyler" userId="d5ec1a55-b4a3-4a41-939b-e4f6c2c7d9d9" providerId="ADAL" clId="{4008FDB8-3140-41D4-92D7-5A01DCCF4700}" dt="2022-10-19T22:34:07.291" v="25" actId="478"/>
          <ac:picMkLst>
            <pc:docMk/>
            <pc:sldMk cId="1281002722" sldId="275"/>
            <ac:picMk id="9" creationId="{BCC8D306-E51E-DDCE-EFE1-F6A764CDD814}"/>
          </ac:picMkLst>
        </pc:picChg>
        <pc:picChg chg="add mod">
          <ac:chgData name="Tom Tyler" userId="d5ec1a55-b4a3-4a41-939b-e4f6c2c7d9d9" providerId="ADAL" clId="{4008FDB8-3140-41D4-92D7-5A01DCCF4700}" dt="2022-10-19T22:34:22.091" v="30" actId="1076"/>
          <ac:picMkLst>
            <pc:docMk/>
            <pc:sldMk cId="1281002722" sldId="275"/>
            <ac:picMk id="13" creationId="{327157E1-2080-5218-38D6-C6B794FF10FA}"/>
          </ac:picMkLst>
        </pc:picChg>
      </pc:sldChg>
      <pc:sldChg chg="addSp delSp modSp add mod">
        <pc:chgData name="Tom Tyler" userId="d5ec1a55-b4a3-4a41-939b-e4f6c2c7d9d9" providerId="ADAL" clId="{4008FDB8-3140-41D4-92D7-5A01DCCF4700}" dt="2022-11-10T19:58:08.326" v="1827" actId="2"/>
        <pc:sldMkLst>
          <pc:docMk/>
          <pc:sldMk cId="3374263487" sldId="276"/>
        </pc:sldMkLst>
        <pc:spChg chg="mod">
          <ac:chgData name="Tom Tyler" userId="d5ec1a55-b4a3-4a41-939b-e4f6c2c7d9d9" providerId="ADAL" clId="{4008FDB8-3140-41D4-92D7-5A01DCCF4700}" dt="2022-11-10T19:58:08.326" v="1827" actId="2"/>
          <ac:spMkLst>
            <pc:docMk/>
            <pc:sldMk cId="3374263487" sldId="276"/>
            <ac:spMk id="2" creationId="{CA39B080-92D3-3346-D054-ABAEA82CEA89}"/>
          </ac:spMkLst>
        </pc:spChg>
        <pc:spChg chg="add del mod">
          <ac:chgData name="Tom Tyler" userId="d5ec1a55-b4a3-4a41-939b-e4f6c2c7d9d9" providerId="ADAL" clId="{4008FDB8-3140-41D4-92D7-5A01DCCF4700}" dt="2022-10-20T15:11:44.088" v="56" actId="22"/>
          <ac:spMkLst>
            <pc:docMk/>
            <pc:sldMk cId="3374263487" sldId="276"/>
            <ac:spMk id="4" creationId="{6E7CA24A-2AA2-501D-3659-86C47E5D9258}"/>
          </ac:spMkLst>
        </pc:spChg>
        <pc:spChg chg="add mod">
          <ac:chgData name="Tom Tyler" userId="d5ec1a55-b4a3-4a41-939b-e4f6c2c7d9d9" providerId="ADAL" clId="{4008FDB8-3140-41D4-92D7-5A01DCCF4700}" dt="2022-10-20T15:15:51.699" v="107" actId="20577"/>
          <ac:spMkLst>
            <pc:docMk/>
            <pc:sldMk cId="3374263487" sldId="276"/>
            <ac:spMk id="11" creationId="{C8C353A5-97E0-7EC6-ECA2-465A49B898D7}"/>
          </ac:spMkLst>
        </pc:spChg>
        <pc:spChg chg="add mod">
          <ac:chgData name="Tom Tyler" userId="d5ec1a55-b4a3-4a41-939b-e4f6c2c7d9d9" providerId="ADAL" clId="{4008FDB8-3140-41D4-92D7-5A01DCCF4700}" dt="2022-10-20T15:16:01.009" v="124" actId="1076"/>
          <ac:spMkLst>
            <pc:docMk/>
            <pc:sldMk cId="3374263487" sldId="276"/>
            <ac:spMk id="12" creationId="{D7733914-4E7D-5673-A8E7-B9B0A232B629}"/>
          </ac:spMkLst>
        </pc:spChg>
        <pc:picChg chg="del">
          <ac:chgData name="Tom Tyler" userId="d5ec1a55-b4a3-4a41-939b-e4f6c2c7d9d9" providerId="ADAL" clId="{4008FDB8-3140-41D4-92D7-5A01DCCF4700}" dt="2022-10-20T15:10:42.745" v="54" actId="478"/>
          <ac:picMkLst>
            <pc:docMk/>
            <pc:sldMk cId="3374263487" sldId="276"/>
            <ac:picMk id="6" creationId="{363C4400-27F1-619D-9D5B-E9E8371ECAA2}"/>
          </ac:picMkLst>
        </pc:picChg>
        <pc:picChg chg="add mod ord">
          <ac:chgData name="Tom Tyler" userId="d5ec1a55-b4a3-4a41-939b-e4f6c2c7d9d9" providerId="ADAL" clId="{4008FDB8-3140-41D4-92D7-5A01DCCF4700}" dt="2022-10-20T15:11:44.088" v="56" actId="22"/>
          <ac:picMkLst>
            <pc:docMk/>
            <pc:sldMk cId="3374263487" sldId="276"/>
            <ac:picMk id="7" creationId="{DDCC1C13-5AC8-27D5-5FC8-704183E6EBAF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1-01T13:07:16.155" v="1124" actId="20577"/>
        <pc:sldMkLst>
          <pc:docMk/>
          <pc:sldMk cId="935573405" sldId="277"/>
        </pc:sldMkLst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2" creationId="{2EBB7685-E2A2-EAA4-8C45-FCA3848AA8DF}"/>
          </ac:spMkLst>
        </pc:spChg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3" creationId="{14ECA710-0C85-5673-C916-047569D482DA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4" creationId="{43D2AAAE-381F-59BD-B807-5FAFAA353DDC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5" creationId="{9AFCF8E9-2BDD-0041-D657-09A94CA88999}"/>
          </ac:spMkLst>
        </pc:spChg>
        <pc:spChg chg="add mod ord">
          <ac:chgData name="Tom Tyler" userId="d5ec1a55-b4a3-4a41-939b-e4f6c2c7d9d9" providerId="ADAL" clId="{4008FDB8-3140-41D4-92D7-5A01DCCF4700}" dt="2022-10-26T10:28:36.855" v="132" actId="20577"/>
          <ac:spMkLst>
            <pc:docMk/>
            <pc:sldMk cId="935573405" sldId="277"/>
            <ac:spMk id="6" creationId="{FEC23B98-13FC-9306-FBCE-69041DD58E2A}"/>
          </ac:spMkLst>
        </pc:spChg>
        <pc:spChg chg="add mod ord">
          <ac:chgData name="Tom Tyler" userId="d5ec1a55-b4a3-4a41-939b-e4f6c2c7d9d9" providerId="ADAL" clId="{4008FDB8-3140-41D4-92D7-5A01DCCF4700}" dt="2022-11-01T13:07:16.155" v="1124" actId="20577"/>
          <ac:spMkLst>
            <pc:docMk/>
            <pc:sldMk cId="935573405" sldId="277"/>
            <ac:spMk id="7" creationId="{62A4F863-3DE8-8A69-7484-2E9E14F877BD}"/>
          </ac:spMkLst>
        </pc:sp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707917049" sldId="278"/>
        </pc:sldMkLst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2" creationId="{0F744A42-D77C-48D5-762E-9C9DE520AF94}"/>
          </ac:spMkLst>
        </pc:spChg>
        <pc:spChg chg="del 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3" creationId="{9C294C05-6565-E57B-9434-1A9CE70864A2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4" creationId="{4E4147FA-DD29-384B-1CE6-9AA0D08CCC63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5" creationId="{725867F0-D181-3D6C-1A09-55A53BBC79A9}"/>
          </ac:spMkLst>
        </pc:spChg>
        <pc:spChg chg="add mod ord">
          <ac:chgData name="Tom Tyler" userId="d5ec1a55-b4a3-4a41-939b-e4f6c2c7d9d9" providerId="ADAL" clId="{4008FDB8-3140-41D4-92D7-5A01DCCF4700}" dt="2022-10-26T10:34:34.799" v="262" actId="20577"/>
          <ac:spMkLst>
            <pc:docMk/>
            <pc:sldMk cId="707917049" sldId="278"/>
            <ac:spMk id="6" creationId="{D7C986F9-6CED-3DB9-AB1B-4AB0DCB75557}"/>
          </ac:spMkLst>
        </pc:spChg>
        <pc:spChg chg="add del mod ord">
          <ac:chgData name="Tom Tyler" userId="d5ec1a55-b4a3-4a41-939b-e4f6c2c7d9d9" providerId="ADAL" clId="{4008FDB8-3140-41D4-92D7-5A01DCCF4700}" dt="2022-10-26T10:35:55.332" v="266" actId="22"/>
          <ac:spMkLst>
            <pc:docMk/>
            <pc:sldMk cId="707917049" sldId="278"/>
            <ac:spMk id="7" creationId="{A42552CF-E3C6-7B49-A350-83964651B0DA}"/>
          </ac:spMkLst>
        </pc:spChg>
        <pc:picChg chg="add mod">
          <ac:chgData name="Tom Tyler" userId="d5ec1a55-b4a3-4a41-939b-e4f6c2c7d9d9" providerId="ADAL" clId="{4008FDB8-3140-41D4-92D7-5A01DCCF4700}" dt="2022-10-26T10:34:44.175" v="265" actId="1076"/>
          <ac:picMkLst>
            <pc:docMk/>
            <pc:sldMk cId="707917049" sldId="278"/>
            <ac:picMk id="9" creationId="{BCA3AA38-7672-13C0-949D-A044443400C1}"/>
          </ac:picMkLst>
        </pc:picChg>
        <pc:picChg chg="add mod ord">
          <ac:chgData name="Tom Tyler" userId="d5ec1a55-b4a3-4a41-939b-e4f6c2c7d9d9" providerId="ADAL" clId="{4008FDB8-3140-41D4-92D7-5A01DCCF4700}" dt="2022-10-26T10:36:47.577" v="268" actId="14100"/>
          <ac:picMkLst>
            <pc:docMk/>
            <pc:sldMk cId="707917049" sldId="278"/>
            <ac:picMk id="11" creationId="{609D9DB2-5A89-9C33-2140-5980AC68329D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0-26T12:59:34.948" v="642"/>
        <pc:sldMkLst>
          <pc:docMk/>
          <pc:sldMk cId="3875758487" sldId="279"/>
        </pc:sldMkLst>
        <pc:spChg chg="mod">
          <ac:chgData name="Tom Tyler" userId="d5ec1a55-b4a3-4a41-939b-e4f6c2c7d9d9" providerId="ADAL" clId="{4008FDB8-3140-41D4-92D7-5A01DCCF4700}" dt="2022-10-26T10:37:15.233" v="272" actId="5793"/>
          <ac:spMkLst>
            <pc:docMk/>
            <pc:sldMk cId="3875758487" sldId="279"/>
            <ac:spMk id="6" creationId="{D7C986F9-6CED-3DB9-AB1B-4AB0DCB75557}"/>
          </ac:spMkLst>
        </pc:spChg>
        <pc:spChg chg="add del mod">
          <ac:chgData name="Tom Tyler" userId="d5ec1a55-b4a3-4a41-939b-e4f6c2c7d9d9" providerId="ADAL" clId="{4008FDB8-3140-41D4-92D7-5A01DCCF4700}" dt="2022-10-26T10:40:17.423" v="284" actId="22"/>
          <ac:spMkLst>
            <pc:docMk/>
            <pc:sldMk cId="3875758487" sldId="279"/>
            <ac:spMk id="10" creationId="{A9834022-3EE4-0419-A9AB-F117DF523974}"/>
          </ac:spMkLst>
        </pc:spChg>
        <pc:picChg chg="add mod">
          <ac:chgData name="Tom Tyler" userId="d5ec1a55-b4a3-4a41-939b-e4f6c2c7d9d9" providerId="ADAL" clId="{4008FDB8-3140-41D4-92D7-5A01DCCF4700}" dt="2022-10-26T10:40:25.769" v="286" actId="14100"/>
          <ac:picMkLst>
            <pc:docMk/>
            <pc:sldMk cId="3875758487" sldId="279"/>
            <ac:picMk id="7" creationId="{02D6501A-955F-6304-0C36-363D35D88AA8}"/>
          </ac:picMkLst>
        </pc:picChg>
        <pc:picChg chg="del">
          <ac:chgData name="Tom Tyler" userId="d5ec1a55-b4a3-4a41-939b-e4f6c2c7d9d9" providerId="ADAL" clId="{4008FDB8-3140-41D4-92D7-5A01DCCF4700}" dt="2022-10-26T10:37:11.227" v="270" actId="478"/>
          <ac:picMkLst>
            <pc:docMk/>
            <pc:sldMk cId="3875758487" sldId="279"/>
            <ac:picMk id="9" creationId="{BCA3AA38-7672-13C0-949D-A044443400C1}"/>
          </ac:picMkLst>
        </pc:picChg>
        <pc:picChg chg="del mod">
          <ac:chgData name="Tom Tyler" userId="d5ec1a55-b4a3-4a41-939b-e4f6c2c7d9d9" providerId="ADAL" clId="{4008FDB8-3140-41D4-92D7-5A01DCCF4700}" dt="2022-10-26T10:39:37.810" v="283" actId="478"/>
          <ac:picMkLst>
            <pc:docMk/>
            <pc:sldMk cId="3875758487" sldId="279"/>
            <ac:picMk id="11" creationId="{609D9DB2-5A89-9C33-2140-5980AC68329D}"/>
          </ac:picMkLst>
        </pc:picChg>
        <pc:picChg chg="add mod ord">
          <ac:chgData name="Tom Tyler" userId="d5ec1a55-b4a3-4a41-939b-e4f6c2c7d9d9" providerId="ADAL" clId="{4008FDB8-3140-41D4-92D7-5A01DCCF4700}" dt="2022-10-26T10:40:32.574" v="288" actId="1076"/>
          <ac:picMkLst>
            <pc:docMk/>
            <pc:sldMk cId="3875758487" sldId="279"/>
            <ac:picMk id="13" creationId="{6C38BA05-E6F8-EFB3-4639-CF6444487011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591460055" sldId="280"/>
        </pc:sldMkLst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2" creationId="{A66BBF06-E48F-1792-E902-836D358AD291}"/>
          </ac:spMkLst>
        </pc:spChg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3" creationId="{73629559-A754-749A-DB6A-B745974AC947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4" creationId="{9FBDBD98-2EA8-A741-E7D9-F48A234AA4FE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5" creationId="{073E52F3-D8F1-ED03-080A-DC17992022A0}"/>
          </ac:spMkLst>
        </pc:spChg>
        <pc:spChg chg="add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6" creationId="{CC952DC9-5700-D3A8-FA0A-7BC531E78C8E}"/>
          </ac:spMkLst>
        </pc:spChg>
        <pc:spChg chg="add del mod ord">
          <ac:chgData name="Tom Tyler" userId="d5ec1a55-b4a3-4a41-939b-e4f6c2c7d9d9" providerId="ADAL" clId="{4008FDB8-3140-41D4-92D7-5A01DCCF4700}" dt="2022-10-26T10:43:47.995" v="292" actId="22"/>
          <ac:spMkLst>
            <pc:docMk/>
            <pc:sldMk cId="1591460055" sldId="280"/>
            <ac:spMk id="7" creationId="{8FB09943-8C52-5089-5D1E-2825957AF92D}"/>
          </ac:spMkLst>
        </pc:spChg>
        <pc:spChg chg="add del mod ord">
          <ac:chgData name="Tom Tyler" userId="d5ec1a55-b4a3-4a41-939b-e4f6c2c7d9d9" providerId="ADAL" clId="{4008FDB8-3140-41D4-92D7-5A01DCCF4700}" dt="2022-10-26T10:44:43.268" v="294" actId="22"/>
          <ac:spMkLst>
            <pc:docMk/>
            <pc:sldMk cId="1591460055" sldId="280"/>
            <ac:spMk id="8" creationId="{FC6F352E-5713-319D-910F-2503286CA96D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3" creationId="{23A4BBC6-FFC2-5048-A5F0-E82040DED637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4" creationId="{F365CF3A-8575-9224-F09E-8301A95B42DD}"/>
          </ac:spMkLst>
        </pc:sp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0" creationId="{00798F03-14EB-3E9C-0CB1-C4AF40CD6E29}"/>
          </ac:picMkLst>
        </pc:pic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2" creationId="{CD1155BA-3913-77DC-2070-3BDC8D736249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1351232353" sldId="281"/>
        </pc:sldMkLst>
        <pc:spChg chg="mod">
          <ac:chgData name="Tom Tyler" userId="d5ec1a55-b4a3-4a41-939b-e4f6c2c7d9d9" providerId="ADAL" clId="{4008FDB8-3140-41D4-92D7-5A01DCCF4700}" dt="2022-10-26T10:47:30.596" v="404" actId="20577"/>
          <ac:spMkLst>
            <pc:docMk/>
            <pc:sldMk cId="1351232353" sldId="281"/>
            <ac:spMk id="2" creationId="{712FE000-8C71-D308-14C9-2EC60564E58A}"/>
          </ac:spMkLst>
        </pc:spChg>
        <pc:spChg chg="mod">
          <ac:chgData name="Tom Tyler" userId="d5ec1a55-b4a3-4a41-939b-e4f6c2c7d9d9" providerId="ADAL" clId="{4008FDB8-3140-41D4-92D7-5A01DCCF4700}" dt="2022-10-26T10:47:13.711" v="364" actId="20577"/>
          <ac:spMkLst>
            <pc:docMk/>
            <pc:sldMk cId="1351232353" sldId="281"/>
            <ac:spMk id="3" creationId="{1A20F5F8-4B68-8C1D-4426-4CCF7988A4B9}"/>
          </ac:spMkLst>
        </pc:spChg>
        <pc:spChg chg="del mod">
          <ac:chgData name="Tom Tyler" userId="d5ec1a55-b4a3-4a41-939b-e4f6c2c7d9d9" providerId="ADAL" clId="{4008FDB8-3140-41D4-92D7-5A01DCCF4700}" dt="2022-10-26T10:46:20.734" v="350"/>
          <ac:spMkLst>
            <pc:docMk/>
            <pc:sldMk cId="1351232353" sldId="281"/>
            <ac:spMk id="4" creationId="{74020C08-C952-E9DB-E21B-39E3FE6A0B3D}"/>
          </ac:spMkLst>
        </pc:spChg>
        <pc:spChg chg="mod">
          <ac:chgData name="Tom Tyler" userId="d5ec1a55-b4a3-4a41-939b-e4f6c2c7d9d9" providerId="ADAL" clId="{4008FDB8-3140-41D4-92D7-5A01DCCF4700}" dt="2022-10-26T10:47:20.112" v="369" actId="20577"/>
          <ac:spMkLst>
            <pc:docMk/>
            <pc:sldMk cId="1351232353" sldId="281"/>
            <ac:spMk id="5" creationId="{48187354-280E-3AA4-D58F-A5D12D3F75C4}"/>
          </ac:spMkLst>
        </pc:spChg>
        <pc:spChg chg="del mod">
          <ac:chgData name="Tom Tyler" userId="d5ec1a55-b4a3-4a41-939b-e4f6c2c7d9d9" providerId="ADAL" clId="{4008FDB8-3140-41D4-92D7-5A01DCCF4700}" dt="2022-10-26T10:47:06.647" v="352" actId="22"/>
          <ac:spMkLst>
            <pc:docMk/>
            <pc:sldMk cId="1351232353" sldId="281"/>
            <ac:spMk id="6" creationId="{D78DA19A-139F-8A92-5861-91064AE81180}"/>
          </ac:spMkLst>
        </pc:spChg>
        <pc:spChg chg="add del mod">
          <ac:chgData name="Tom Tyler" userId="d5ec1a55-b4a3-4a41-939b-e4f6c2c7d9d9" providerId="ADAL" clId="{4008FDB8-3140-41D4-92D7-5A01DCCF4700}" dt="2022-10-26T10:48:13.912" v="409"/>
          <ac:spMkLst>
            <pc:docMk/>
            <pc:sldMk cId="1351232353" sldId="281"/>
            <ac:spMk id="15" creationId="{FD84D77B-728A-9B8D-7BE4-C37CB2E48B83}"/>
          </ac:spMkLst>
        </pc:spChg>
        <pc:picChg chg="add mod">
          <ac:chgData name="Tom Tyler" userId="d5ec1a55-b4a3-4a41-939b-e4f6c2c7d9d9" providerId="ADAL" clId="{4008FDB8-3140-41D4-92D7-5A01DCCF4700}" dt="2022-10-26T10:46:20.734" v="350"/>
          <ac:picMkLst>
            <pc:docMk/>
            <pc:sldMk cId="1351232353" sldId="281"/>
            <ac:picMk id="9" creationId="{2BCB5BE6-04DD-8E2D-8A9B-04E50D96AFF1}"/>
          </ac:picMkLst>
        </pc:picChg>
        <pc:picChg chg="add del mod ord">
          <ac:chgData name="Tom Tyler" userId="d5ec1a55-b4a3-4a41-939b-e4f6c2c7d9d9" providerId="ADAL" clId="{4008FDB8-3140-41D4-92D7-5A01DCCF4700}" dt="2022-10-26T10:48:09.395" v="406" actId="478"/>
          <ac:picMkLst>
            <pc:docMk/>
            <pc:sldMk cId="1351232353" sldId="281"/>
            <ac:picMk id="11" creationId="{B5092D5C-B016-42DC-07BF-01651C626B63}"/>
          </ac:picMkLst>
        </pc:picChg>
        <pc:picChg chg="add del">
          <ac:chgData name="Tom Tyler" userId="d5ec1a55-b4a3-4a41-939b-e4f6c2c7d9d9" providerId="ADAL" clId="{4008FDB8-3140-41D4-92D7-5A01DCCF4700}" dt="2022-10-26T10:48:12.302" v="407" actId="21"/>
          <ac:picMkLst>
            <pc:docMk/>
            <pc:sldMk cId="1351232353" sldId="281"/>
            <ac:picMk id="13" creationId="{A120BA0B-AA00-4473-1B3A-F04B72B6A829}"/>
          </ac:picMkLst>
        </pc:picChg>
        <pc:picChg chg="add mod modCrop">
          <ac:chgData name="Tom Tyler" userId="d5ec1a55-b4a3-4a41-939b-e4f6c2c7d9d9" providerId="ADAL" clId="{4008FDB8-3140-41D4-92D7-5A01DCCF4700}" dt="2022-10-26T10:48:27.808" v="411" actId="732"/>
          <ac:picMkLst>
            <pc:docMk/>
            <pc:sldMk cId="1351232353" sldId="281"/>
            <ac:picMk id="16" creationId="{DD083C1A-886A-9F8E-5331-FAB7E60729A8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327883118" sldId="282"/>
        </pc:sldMkLst>
        <pc:spChg chg="mod">
          <ac:chgData name="Tom Tyler" userId="d5ec1a55-b4a3-4a41-939b-e4f6c2c7d9d9" providerId="ADAL" clId="{4008FDB8-3140-41D4-92D7-5A01DCCF4700}" dt="2022-10-26T10:50:08.439" v="434" actId="20577"/>
          <ac:spMkLst>
            <pc:docMk/>
            <pc:sldMk cId="327883118" sldId="282"/>
            <ac:spMk id="2" creationId="{62CF98FE-E9DE-EB70-A30E-6F2994F7EFD9}"/>
          </ac:spMkLst>
        </pc:spChg>
        <pc:spChg chg="del">
          <ac:chgData name="Tom Tyler" userId="d5ec1a55-b4a3-4a41-939b-e4f6c2c7d9d9" providerId="ADAL" clId="{4008FDB8-3140-41D4-92D7-5A01DCCF4700}" dt="2022-10-26T11:04:34.927" v="435" actId="22"/>
          <ac:spMkLst>
            <pc:docMk/>
            <pc:sldMk cId="327883118" sldId="282"/>
            <ac:spMk id="3" creationId="{FE7EC51C-728D-7C98-53FD-C0BBD96D61F3}"/>
          </ac:spMkLst>
        </pc:spChg>
        <pc:spChg chg="del">
          <ac:chgData name="Tom Tyler" userId="d5ec1a55-b4a3-4a41-939b-e4f6c2c7d9d9" providerId="ADAL" clId="{4008FDB8-3140-41D4-92D7-5A01DCCF4700}" dt="2022-10-26T11:05:20.625" v="436" actId="22"/>
          <ac:spMkLst>
            <pc:docMk/>
            <pc:sldMk cId="327883118" sldId="282"/>
            <ac:spMk id="4" creationId="{34EA492E-E0FF-CA46-C097-EF0CF539DC85}"/>
          </ac:spMkLst>
        </pc:spChg>
        <pc:picChg chg="add mod ord">
          <ac:chgData name="Tom Tyler" userId="d5ec1a55-b4a3-4a41-939b-e4f6c2c7d9d9" providerId="ADAL" clId="{4008FDB8-3140-41D4-92D7-5A01DCCF4700}" dt="2022-10-26T11:04:34.927" v="435" actId="22"/>
          <ac:picMkLst>
            <pc:docMk/>
            <pc:sldMk cId="327883118" sldId="282"/>
            <ac:picMk id="8" creationId="{399F2AA1-7C49-1FF4-F635-D11B9315722A}"/>
          </ac:picMkLst>
        </pc:picChg>
        <pc:picChg chg="add mod ord">
          <ac:chgData name="Tom Tyler" userId="d5ec1a55-b4a3-4a41-939b-e4f6c2c7d9d9" providerId="ADAL" clId="{4008FDB8-3140-41D4-92D7-5A01DCCF4700}" dt="2022-10-26T11:05:20.625" v="436" actId="22"/>
          <ac:picMkLst>
            <pc:docMk/>
            <pc:sldMk cId="327883118" sldId="282"/>
            <ac:picMk id="10" creationId="{EA190262-5C44-9EE6-65EB-6B7CFA5868BC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3058883386" sldId="283"/>
        </pc:sldMkLst>
        <pc:spChg chg="del 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2" creationId="{EE623FEB-20A2-0BE9-1838-881CFCB772D2}"/>
          </ac:spMkLst>
        </pc:spChg>
        <pc:spChg chg="del mod">
          <ac:chgData name="Tom Tyler" userId="d5ec1a55-b4a3-4a41-939b-e4f6c2c7d9d9" providerId="ADAL" clId="{4008FDB8-3140-41D4-92D7-5A01DCCF4700}" dt="2022-10-26T11:24:41.952" v="439" actId="22"/>
          <ac:spMkLst>
            <pc:docMk/>
            <pc:sldMk cId="3058883386" sldId="283"/>
            <ac:spMk id="3" creationId="{C1698798-0386-9E36-C6FC-ED59ACAB1B2C}"/>
          </ac:spMkLst>
        </pc:spChg>
        <pc:spChg chg="del mod">
          <ac:chgData name="Tom Tyler" userId="d5ec1a55-b4a3-4a41-939b-e4f6c2c7d9d9" providerId="ADAL" clId="{4008FDB8-3140-41D4-92D7-5A01DCCF4700}" dt="2022-10-26T11:24:48.322" v="441"/>
          <ac:spMkLst>
            <pc:docMk/>
            <pc:sldMk cId="3058883386" sldId="283"/>
            <ac:spMk id="4" creationId="{E8FF2A84-8538-4248-D746-FC49B9E76AC6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5" creationId="{5F18B8DC-EE9B-20A2-534D-88030E9E3570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6" creationId="{9AFD8A4F-3515-67AC-E499-2C999379A276}"/>
          </ac:spMkLst>
        </pc:spChg>
        <pc:spChg chg="add del mod">
          <ac:chgData name="Tom Tyler" userId="d5ec1a55-b4a3-4a41-939b-e4f6c2c7d9d9" providerId="ADAL" clId="{4008FDB8-3140-41D4-92D7-5A01DCCF4700}" dt="2022-10-26T11:26:26.118" v="445" actId="22"/>
          <ac:spMkLst>
            <pc:docMk/>
            <pc:sldMk cId="3058883386" sldId="283"/>
            <ac:spMk id="11" creationId="{507D2907-181D-AC38-20BE-6014B7C0A1A6}"/>
          </ac:spMkLst>
        </pc:spChg>
        <pc:spChg chg="add mod ord">
          <ac:chgData name="Tom Tyler" userId="d5ec1a55-b4a3-4a41-939b-e4f6c2c7d9d9" providerId="ADAL" clId="{4008FDB8-3140-41D4-92D7-5A01DCCF4700}" dt="2022-10-26T12:48:40.297" v="555" actId="20577"/>
          <ac:spMkLst>
            <pc:docMk/>
            <pc:sldMk cId="3058883386" sldId="283"/>
            <ac:spMk id="16" creationId="{07D6F854-4D53-5BE0-C232-342A273DBD18}"/>
          </ac:spMkLst>
        </pc:spChg>
        <pc:spChg chg="add mod ord">
          <ac:chgData name="Tom Tyler" userId="d5ec1a55-b4a3-4a41-939b-e4f6c2c7d9d9" providerId="ADAL" clId="{4008FDB8-3140-41D4-92D7-5A01DCCF4700}" dt="2022-10-26T11:27:33.258" v="482" actId="20577"/>
          <ac:spMkLst>
            <pc:docMk/>
            <pc:sldMk cId="3058883386" sldId="283"/>
            <ac:spMk id="17" creationId="{87B7294A-73DB-B525-DFEE-007DC6E84819}"/>
          </ac:spMkLst>
        </pc:spChg>
        <pc:spChg chg="add mod ord">
          <ac:chgData name="Tom Tyler" userId="d5ec1a55-b4a3-4a41-939b-e4f6c2c7d9d9" providerId="ADAL" clId="{4008FDB8-3140-41D4-92D7-5A01DCCF4700}" dt="2022-10-26T11:27:45.712" v="526" actId="20577"/>
          <ac:spMkLst>
            <pc:docMk/>
            <pc:sldMk cId="3058883386" sldId="283"/>
            <ac:spMk id="18" creationId="{79A19594-C0E7-2569-7526-0D42C4531962}"/>
          </ac:spMkLst>
        </pc:spChg>
        <pc:picChg chg="add del mod ord">
          <ac:chgData name="Tom Tyler" userId="d5ec1a55-b4a3-4a41-939b-e4f6c2c7d9d9" providerId="ADAL" clId="{4008FDB8-3140-41D4-92D7-5A01DCCF4700}" dt="2022-10-26T11:26:22.794" v="442" actId="478"/>
          <ac:picMkLst>
            <pc:docMk/>
            <pc:sldMk cId="3058883386" sldId="283"/>
            <ac:picMk id="8" creationId="{8A4AA4C5-93BA-7A17-9514-206211342C56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9" creationId="{D48D5715-177A-70CA-554F-984BC9DE905C}"/>
          </ac:picMkLst>
        </pc:picChg>
        <pc:picChg chg="add del">
          <ac:chgData name="Tom Tyler" userId="d5ec1a55-b4a3-4a41-939b-e4f6c2c7d9d9" providerId="ADAL" clId="{4008FDB8-3140-41D4-92D7-5A01DCCF4700}" dt="2022-10-26T11:26:24.838" v="444" actId="22"/>
          <ac:picMkLst>
            <pc:docMk/>
            <pc:sldMk cId="3058883386" sldId="283"/>
            <ac:picMk id="13" creationId="{168B12C9-0992-D329-916F-DFAA6A2D8E48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15" creationId="{616702AB-7BC4-B61F-EF90-B1322A14CECD}"/>
          </ac:picMkLst>
        </pc:picChg>
      </pc:sldChg>
      <pc:sldChg chg="new del">
        <pc:chgData name="Tom Tyler" userId="d5ec1a55-b4a3-4a41-939b-e4f6c2c7d9d9" providerId="ADAL" clId="{4008FDB8-3140-41D4-92D7-5A01DCCF4700}" dt="2022-10-26T11:27:18.370" v="447" actId="680"/>
        <pc:sldMkLst>
          <pc:docMk/>
          <pc:sldMk cId="593444306" sldId="284"/>
        </pc:sldMkLst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429960661" sldId="284"/>
        </pc:sldMkLst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2" creationId="{2B5552AA-4DD2-4825-8486-B712639544A9}"/>
          </ac:spMkLst>
        </pc:spChg>
        <pc:spChg chg="del">
          <ac:chgData name="Tom Tyler" userId="d5ec1a55-b4a3-4a41-939b-e4f6c2c7d9d9" providerId="ADAL" clId="{4008FDB8-3140-41D4-92D7-5A01DCCF4700}" dt="2022-10-26T12:48:59.784" v="585" actId="22"/>
          <ac:spMkLst>
            <pc:docMk/>
            <pc:sldMk cId="1429960661" sldId="284"/>
            <ac:spMk id="3" creationId="{9A363E6C-3DD6-69DC-FCEC-7AE20E6C71C3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4" creationId="{94F52A7E-5C03-605A-921D-31158A612A2B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5" creationId="{64703E4B-D04D-5A70-0814-92ECAA1AC520}"/>
          </ac:spMkLst>
        </pc:spChg>
        <pc:spChg chg="add del 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9" creationId="{F73C34D1-3F91-E0F9-6881-12D78E328A7E}"/>
          </ac:spMkLst>
        </pc:spChg>
        <pc:spChg chg="add mod ord">
          <ac:chgData name="Tom Tyler" userId="d5ec1a55-b4a3-4a41-939b-e4f6c2c7d9d9" providerId="ADAL" clId="{4008FDB8-3140-41D4-92D7-5A01DCCF4700}" dt="2022-10-26T12:57:06.567" v="614" actId="20577"/>
          <ac:spMkLst>
            <pc:docMk/>
            <pc:sldMk cId="1429960661" sldId="284"/>
            <ac:spMk id="10" creationId="{0EB14B18-F815-1895-4EF8-28DF2C7B02BD}"/>
          </ac:spMkLst>
        </pc:spChg>
        <pc:spChg chg="add del mod ord">
          <ac:chgData name="Tom Tyler" userId="d5ec1a55-b4a3-4a41-939b-e4f6c2c7d9d9" providerId="ADAL" clId="{4008FDB8-3140-41D4-92D7-5A01DCCF4700}" dt="2022-10-26T12:56:57.862" v="589" actId="22"/>
          <ac:spMkLst>
            <pc:docMk/>
            <pc:sldMk cId="1429960661" sldId="284"/>
            <ac:spMk id="11" creationId="{BD55C941-17A2-F80F-BF1F-95966135B945}"/>
          </ac:spMkLst>
        </pc:spChg>
        <pc:spChg chg="add mod ord">
          <ac:chgData name="Tom Tyler" userId="d5ec1a55-b4a3-4a41-939b-e4f6c2c7d9d9" providerId="ADAL" clId="{4008FDB8-3140-41D4-92D7-5A01DCCF4700}" dt="2022-10-26T12:57:14.706" v="637" actId="20577"/>
          <ac:spMkLst>
            <pc:docMk/>
            <pc:sldMk cId="1429960661" sldId="284"/>
            <ac:spMk id="12" creationId="{5435F8B6-0A73-A275-9618-CE80693E8B3F}"/>
          </ac:spMkLst>
        </pc:spChg>
        <pc:spChg chg="add del mod ord">
          <ac:chgData name="Tom Tyler" userId="d5ec1a55-b4a3-4a41-939b-e4f6c2c7d9d9" providerId="ADAL" clId="{4008FDB8-3140-41D4-92D7-5A01DCCF4700}" dt="2022-10-26T12:58:15.887" v="638" actId="22"/>
          <ac:spMkLst>
            <pc:docMk/>
            <pc:sldMk cId="1429960661" sldId="284"/>
            <ac:spMk id="13" creationId="{E4BB3A81-02DF-EB33-7A5F-BCF46600FD93}"/>
          </ac:spMkLst>
        </pc:spChg>
        <pc:picChg chg="add del mod ord">
          <ac:chgData name="Tom Tyler" userId="d5ec1a55-b4a3-4a41-939b-e4f6c2c7d9d9" providerId="ADAL" clId="{4008FDB8-3140-41D4-92D7-5A01DCCF4700}" dt="2022-10-26T12:56:51.212" v="586" actId="478"/>
          <ac:picMkLst>
            <pc:docMk/>
            <pc:sldMk cId="1429960661" sldId="284"/>
            <ac:picMk id="7" creationId="{73096307-6C13-EC49-95A3-264958FD8C24}"/>
          </ac:picMkLst>
        </pc:picChg>
        <pc:picChg chg="add mod ord">
          <ac:chgData name="Tom Tyler" userId="d5ec1a55-b4a3-4a41-939b-e4f6c2c7d9d9" providerId="ADAL" clId="{4008FDB8-3140-41D4-92D7-5A01DCCF4700}" dt="2022-10-26T12:56:57.862" v="589" actId="22"/>
          <ac:picMkLst>
            <pc:docMk/>
            <pc:sldMk cId="1429960661" sldId="284"/>
            <ac:picMk id="15" creationId="{C40F211C-CAE5-58D7-6A7D-679FFA14502D}"/>
          </ac:picMkLst>
        </pc:picChg>
        <pc:picChg chg="add mod ord">
          <ac:chgData name="Tom Tyler" userId="d5ec1a55-b4a3-4a41-939b-e4f6c2c7d9d9" providerId="ADAL" clId="{4008FDB8-3140-41D4-92D7-5A01DCCF4700}" dt="2022-10-26T12:58:15.887" v="638" actId="22"/>
          <ac:picMkLst>
            <pc:docMk/>
            <pc:sldMk cId="1429960661" sldId="284"/>
            <ac:picMk id="17" creationId="{7D057C80-5B28-E90F-6457-AB7F8FBC7D3C}"/>
          </ac:picMkLst>
        </pc:picChg>
      </pc:sldChg>
      <pc:sldChg chg="addSp delSp modSp new mod">
        <pc:chgData name="Tom Tyler" userId="d5ec1a55-b4a3-4a41-939b-e4f6c2c7d9d9" providerId="ADAL" clId="{4008FDB8-3140-41D4-92D7-5A01DCCF4700}" dt="2022-11-10T19:58:09.681" v="1833" actId="2"/>
        <pc:sldMkLst>
          <pc:docMk/>
          <pc:sldMk cId="1630739246" sldId="285"/>
        </pc:sldMkLst>
        <pc:spChg chg="mod">
          <ac:chgData name="Tom Tyler" userId="d5ec1a55-b4a3-4a41-939b-e4f6c2c7d9d9" providerId="ADAL" clId="{4008FDB8-3140-41D4-92D7-5A01DCCF4700}" dt="2022-11-10T19:58:09.681" v="1833" actId="2"/>
          <ac:spMkLst>
            <pc:docMk/>
            <pc:sldMk cId="1630739246" sldId="285"/>
            <ac:spMk id="2" creationId="{7A9FEC44-AE4E-FAB5-348B-5F5D83929BB4}"/>
          </ac:spMkLst>
        </pc:spChg>
        <pc:spChg chg="mod">
          <ac:chgData name="Tom Tyler" userId="d5ec1a55-b4a3-4a41-939b-e4f6c2c7d9d9" providerId="ADAL" clId="{4008FDB8-3140-41D4-92D7-5A01DCCF4700}" dt="2022-10-26T13:21:22.332" v="705" actId="20577"/>
          <ac:spMkLst>
            <pc:docMk/>
            <pc:sldMk cId="1630739246" sldId="285"/>
            <ac:spMk id="3" creationId="{17E5CDCF-C15E-60EA-EDC4-76E2CF755793}"/>
          </ac:spMkLst>
        </pc:spChg>
        <pc:spChg chg="del">
          <ac:chgData name="Tom Tyler" userId="d5ec1a55-b4a3-4a41-939b-e4f6c2c7d9d9" providerId="ADAL" clId="{4008FDB8-3140-41D4-92D7-5A01DCCF4700}" dt="2022-10-26T13:19:46.535" v="644" actId="22"/>
          <ac:spMkLst>
            <pc:docMk/>
            <pc:sldMk cId="1630739246" sldId="285"/>
            <ac:spMk id="4" creationId="{C74BFE8E-789F-7201-98CE-C706B2E69937}"/>
          </ac:spMkLst>
        </pc:spChg>
        <pc:spChg chg="mod">
          <ac:chgData name="Tom Tyler" userId="d5ec1a55-b4a3-4a41-939b-e4f6c2c7d9d9" providerId="ADAL" clId="{4008FDB8-3140-41D4-92D7-5A01DCCF4700}" dt="2022-10-26T13:21:32.157" v="725" actId="20577"/>
          <ac:spMkLst>
            <pc:docMk/>
            <pc:sldMk cId="1630739246" sldId="285"/>
            <ac:spMk id="5" creationId="{F39CBD00-D498-054C-3A85-288B77DE35EC}"/>
          </ac:spMkLst>
        </pc:spChg>
        <pc:spChg chg="del mod">
          <ac:chgData name="Tom Tyler" userId="d5ec1a55-b4a3-4a41-939b-e4f6c2c7d9d9" providerId="ADAL" clId="{4008FDB8-3140-41D4-92D7-5A01DCCF4700}" dt="2022-10-26T13:20:22.476" v="646" actId="22"/>
          <ac:spMkLst>
            <pc:docMk/>
            <pc:sldMk cId="1630739246" sldId="285"/>
            <ac:spMk id="6" creationId="{BD57D40C-C9FB-6825-BF51-C21C99FDE84F}"/>
          </ac:spMkLst>
        </pc:spChg>
        <pc:picChg chg="add mod ord modCrop">
          <ac:chgData name="Tom Tyler" userId="d5ec1a55-b4a3-4a41-939b-e4f6c2c7d9d9" providerId="ADAL" clId="{4008FDB8-3140-41D4-92D7-5A01DCCF4700}" dt="2022-10-26T13:20:42.496" v="649" actId="732"/>
          <ac:picMkLst>
            <pc:docMk/>
            <pc:sldMk cId="1630739246" sldId="285"/>
            <ac:picMk id="10" creationId="{5DDAB373-3385-8DC5-F999-E20D9CADFA23}"/>
          </ac:picMkLst>
        </pc:picChg>
        <pc:picChg chg="add mod ord">
          <ac:chgData name="Tom Tyler" userId="d5ec1a55-b4a3-4a41-939b-e4f6c2c7d9d9" providerId="ADAL" clId="{4008FDB8-3140-41D4-92D7-5A01DCCF4700}" dt="2022-10-26T13:20:22.476" v="646" actId="22"/>
          <ac:picMkLst>
            <pc:docMk/>
            <pc:sldMk cId="1630739246" sldId="285"/>
            <ac:picMk id="12" creationId="{94570D50-29F4-B055-2DC7-511309B99268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36:53.849" v="796" actId="22"/>
        <pc:sldMkLst>
          <pc:docMk/>
          <pc:sldMk cId="4102144440" sldId="286"/>
        </pc:sldMkLst>
        <pc:spChg chg="mod">
          <ac:chgData name="Tom Tyler" userId="d5ec1a55-b4a3-4a41-939b-e4f6c2c7d9d9" providerId="ADAL" clId="{4008FDB8-3140-41D4-92D7-5A01DCCF4700}" dt="2022-10-26T13:36:50.391" v="794" actId="27636"/>
          <ac:spMkLst>
            <pc:docMk/>
            <pc:sldMk cId="4102144440" sldId="286"/>
            <ac:spMk id="2" creationId="{86FD059A-A9FD-030D-ED12-2D48DA1F2E83}"/>
          </ac:spMkLst>
        </pc:spChg>
        <pc:spChg chg="del mod">
          <ac:chgData name="Tom Tyler" userId="d5ec1a55-b4a3-4a41-939b-e4f6c2c7d9d9" providerId="ADAL" clId="{4008FDB8-3140-41D4-92D7-5A01DCCF4700}" dt="2022-10-26T13:36:53.849" v="796" actId="22"/>
          <ac:spMkLst>
            <pc:docMk/>
            <pc:sldMk cId="4102144440" sldId="286"/>
            <ac:spMk id="3" creationId="{D8580D8B-C5D1-3EFA-6134-7EEEE7047B91}"/>
          </ac:spMkLst>
        </pc:spChg>
        <pc:picChg chg="add mod ord">
          <ac:chgData name="Tom Tyler" userId="d5ec1a55-b4a3-4a41-939b-e4f6c2c7d9d9" providerId="ADAL" clId="{4008FDB8-3140-41D4-92D7-5A01DCCF4700}" dt="2022-10-26T13:36:53.849" v="796" actId="22"/>
          <ac:picMkLst>
            <pc:docMk/>
            <pc:sldMk cId="4102144440" sldId="286"/>
            <ac:picMk id="7" creationId="{94AB1275-4711-CD18-F9D2-D0E7471CCC4A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40:13.788" v="855" actId="20577"/>
        <pc:sldMkLst>
          <pc:docMk/>
          <pc:sldMk cId="4077435077" sldId="287"/>
        </pc:sldMkLst>
        <pc:spChg chg="mod">
          <ac:chgData name="Tom Tyler" userId="d5ec1a55-b4a3-4a41-939b-e4f6c2c7d9d9" providerId="ADAL" clId="{4008FDB8-3140-41D4-92D7-5A01DCCF4700}" dt="2022-10-26T13:37:49.672" v="819" actId="20577"/>
          <ac:spMkLst>
            <pc:docMk/>
            <pc:sldMk cId="4077435077" sldId="287"/>
            <ac:spMk id="2" creationId="{24580912-A49B-1719-521B-1ECBEF601DFB}"/>
          </ac:spMkLst>
        </pc:spChg>
        <pc:spChg chg="mod">
          <ac:chgData name="Tom Tyler" userId="d5ec1a55-b4a3-4a41-939b-e4f6c2c7d9d9" providerId="ADAL" clId="{4008FDB8-3140-41D4-92D7-5A01DCCF4700}" dt="2022-10-26T13:37:52.362" v="828" actId="20577"/>
          <ac:spMkLst>
            <pc:docMk/>
            <pc:sldMk cId="4077435077" sldId="287"/>
            <ac:spMk id="3" creationId="{9504D70E-EAD2-E7E1-453F-50271699CDD7}"/>
          </ac:spMkLst>
        </pc:spChg>
        <pc:spChg chg="del mod">
          <ac:chgData name="Tom Tyler" userId="d5ec1a55-b4a3-4a41-939b-e4f6c2c7d9d9" providerId="ADAL" clId="{4008FDB8-3140-41D4-92D7-5A01DCCF4700}" dt="2022-10-26T13:37:54.310" v="830" actId="22"/>
          <ac:spMkLst>
            <pc:docMk/>
            <pc:sldMk cId="4077435077" sldId="287"/>
            <ac:spMk id="4" creationId="{1BFBE78A-B3F4-4CDA-3507-C7DBF3D4FF84}"/>
          </ac:spMkLst>
        </pc:spChg>
        <pc:spChg chg="mod">
          <ac:chgData name="Tom Tyler" userId="d5ec1a55-b4a3-4a41-939b-e4f6c2c7d9d9" providerId="ADAL" clId="{4008FDB8-3140-41D4-92D7-5A01DCCF4700}" dt="2022-10-26T13:40:13.788" v="855" actId="20577"/>
          <ac:spMkLst>
            <pc:docMk/>
            <pc:sldMk cId="4077435077" sldId="287"/>
            <ac:spMk id="5" creationId="{5E59B482-A91B-1D92-EEF2-F1CA8DFBF67D}"/>
          </ac:spMkLst>
        </pc:spChg>
        <pc:spChg chg="del mod">
          <ac:chgData name="Tom Tyler" userId="d5ec1a55-b4a3-4a41-939b-e4f6c2c7d9d9" providerId="ADAL" clId="{4008FDB8-3140-41D4-92D7-5A01DCCF4700}" dt="2022-10-26T13:39:54.482" v="839" actId="22"/>
          <ac:spMkLst>
            <pc:docMk/>
            <pc:sldMk cId="4077435077" sldId="287"/>
            <ac:spMk id="6" creationId="{668A7060-9CC6-252A-2150-2F06E2A67232}"/>
          </ac:spMkLst>
        </pc:spChg>
        <pc:picChg chg="add mod ord">
          <ac:chgData name="Tom Tyler" userId="d5ec1a55-b4a3-4a41-939b-e4f6c2c7d9d9" providerId="ADAL" clId="{4008FDB8-3140-41D4-92D7-5A01DCCF4700}" dt="2022-10-26T13:37:54.310" v="830" actId="22"/>
          <ac:picMkLst>
            <pc:docMk/>
            <pc:sldMk cId="4077435077" sldId="287"/>
            <ac:picMk id="10" creationId="{ACE33F6F-9F46-708E-4695-6BA09E3EC337}"/>
          </ac:picMkLst>
        </pc:picChg>
        <pc:picChg chg="add mod ord">
          <ac:chgData name="Tom Tyler" userId="d5ec1a55-b4a3-4a41-939b-e4f6c2c7d9d9" providerId="ADAL" clId="{4008FDB8-3140-41D4-92D7-5A01DCCF4700}" dt="2022-10-26T13:39:54.482" v="839" actId="22"/>
          <ac:picMkLst>
            <pc:docMk/>
            <pc:sldMk cId="4077435077" sldId="287"/>
            <ac:picMk id="12" creationId="{8E6C9617-7605-1882-A50B-AE04F4A243BE}"/>
          </ac:picMkLst>
        </pc:picChg>
      </pc:sldChg>
      <pc:sldChg chg="modSp new mod">
        <pc:chgData name="Tom Tyler" userId="d5ec1a55-b4a3-4a41-939b-e4f6c2c7d9d9" providerId="ADAL" clId="{4008FDB8-3140-41D4-92D7-5A01DCCF4700}" dt="2022-11-01T13:07:53.595" v="1190" actId="20577"/>
        <pc:sldMkLst>
          <pc:docMk/>
          <pc:sldMk cId="1685886703" sldId="288"/>
        </pc:sldMkLst>
        <pc:spChg chg="mod">
          <ac:chgData name="Tom Tyler" userId="d5ec1a55-b4a3-4a41-939b-e4f6c2c7d9d9" providerId="ADAL" clId="{4008FDB8-3140-41D4-92D7-5A01DCCF4700}" dt="2022-11-01T13:05:42.327" v="923" actId="20577"/>
          <ac:spMkLst>
            <pc:docMk/>
            <pc:sldMk cId="1685886703" sldId="288"/>
            <ac:spMk id="2" creationId="{AFC6B8CF-FDE4-4306-4114-A447BB8FAA4F}"/>
          </ac:spMkLst>
        </pc:spChg>
        <pc:spChg chg="mod">
          <ac:chgData name="Tom Tyler" userId="d5ec1a55-b4a3-4a41-939b-e4f6c2c7d9d9" providerId="ADAL" clId="{4008FDB8-3140-41D4-92D7-5A01DCCF4700}" dt="2022-11-01T13:07:53.595" v="1190" actId="20577"/>
          <ac:spMkLst>
            <pc:docMk/>
            <pc:sldMk cId="1685886703" sldId="288"/>
            <ac:spMk id="3" creationId="{6C4A90CB-D9DF-956A-BD4D-36A245CF0DBE}"/>
          </ac:spMkLst>
        </pc:spChg>
      </pc:sldChg>
      <pc:sldChg chg="modSp new del mod">
        <pc:chgData name="Tom Tyler" userId="d5ec1a55-b4a3-4a41-939b-e4f6c2c7d9d9" providerId="ADAL" clId="{4008FDB8-3140-41D4-92D7-5A01DCCF4700}" dt="2022-10-26T15:05:25.768" v="912" actId="2696"/>
        <pc:sldMkLst>
          <pc:docMk/>
          <pc:sldMk cId="2234087277" sldId="288"/>
        </pc:sldMkLst>
        <pc:spChg chg="mod">
          <ac:chgData name="Tom Tyler" userId="d5ec1a55-b4a3-4a41-939b-e4f6c2c7d9d9" providerId="ADAL" clId="{4008FDB8-3140-41D4-92D7-5A01DCCF4700}" dt="2022-10-26T15:05:15.284" v="886" actId="20577"/>
          <ac:spMkLst>
            <pc:docMk/>
            <pc:sldMk cId="2234087277" sldId="288"/>
            <ac:spMk id="2" creationId="{D6BA89D5-62C6-C6DA-5A1B-4088B0EE57D6}"/>
          </ac:spMkLst>
        </pc:spChg>
        <pc:spChg chg="mod">
          <ac:chgData name="Tom Tyler" userId="d5ec1a55-b4a3-4a41-939b-e4f6c2c7d9d9" providerId="ADAL" clId="{4008FDB8-3140-41D4-92D7-5A01DCCF4700}" dt="2022-10-26T15:05:21.204" v="911" actId="20577"/>
          <ac:spMkLst>
            <pc:docMk/>
            <pc:sldMk cId="2234087277" sldId="288"/>
            <ac:spMk id="3" creationId="{2F3DDB2C-4875-FE53-93FA-415853B369A0}"/>
          </ac:spMkLst>
        </pc:spChg>
      </pc:sldChg>
      <pc:sldChg chg="new del">
        <pc:chgData name="Tom Tyler" userId="d5ec1a55-b4a3-4a41-939b-e4f6c2c7d9d9" providerId="ADAL" clId="{4008FDB8-3140-41D4-92D7-5A01DCCF4700}" dt="2022-11-04T00:17:55.364" v="1192" actId="680"/>
        <pc:sldMkLst>
          <pc:docMk/>
          <pc:sldMk cId="1034948616" sldId="289"/>
        </pc:sldMkLst>
      </pc:sldChg>
      <pc:sldChg chg="new del">
        <pc:chgData name="Tom Tyler" userId="d5ec1a55-b4a3-4a41-939b-e4f6c2c7d9d9" providerId="ADAL" clId="{4008FDB8-3140-41D4-92D7-5A01DCCF4700}" dt="2022-11-01T13:05:36.333" v="917" actId="680"/>
        <pc:sldMkLst>
          <pc:docMk/>
          <pc:sldMk cId="4097167123" sldId="289"/>
        </pc:sldMkLst>
      </pc:sldChg>
      <pc:sldChg chg="addSp delSp modSp new mod">
        <pc:chgData name="Tom Tyler" userId="d5ec1a55-b4a3-4a41-939b-e4f6c2c7d9d9" providerId="ADAL" clId="{4008FDB8-3140-41D4-92D7-5A01DCCF4700}" dt="2022-11-04T00:39:33.063" v="1347" actId="20577"/>
        <pc:sldMkLst>
          <pc:docMk/>
          <pc:sldMk cId="4118416033" sldId="289"/>
        </pc:sldMkLst>
        <pc:spChg chg="mod">
          <ac:chgData name="Tom Tyler" userId="d5ec1a55-b4a3-4a41-939b-e4f6c2c7d9d9" providerId="ADAL" clId="{4008FDB8-3140-41D4-92D7-5A01DCCF4700}" dt="2022-11-04T00:39:33.063" v="1347" actId="20577"/>
          <ac:spMkLst>
            <pc:docMk/>
            <pc:sldMk cId="4118416033" sldId="289"/>
            <ac:spMk id="2" creationId="{CF84A99A-4988-F9F8-078D-CDC65D68F2FF}"/>
          </ac:spMkLst>
        </pc:spChg>
        <pc:spChg chg="del mod">
          <ac:chgData name="Tom Tyler" userId="d5ec1a55-b4a3-4a41-939b-e4f6c2c7d9d9" providerId="ADAL" clId="{4008FDB8-3140-41D4-92D7-5A01DCCF4700}" dt="2022-11-04T00:39:27.290" v="1333" actId="22"/>
          <ac:spMkLst>
            <pc:docMk/>
            <pc:sldMk cId="4118416033" sldId="289"/>
            <ac:spMk id="3" creationId="{311B8CE2-0585-8A03-D938-88CD75BBB172}"/>
          </ac:spMkLst>
        </pc:spChg>
        <pc:picChg chg="add mod ord">
          <ac:chgData name="Tom Tyler" userId="d5ec1a55-b4a3-4a41-939b-e4f6c2c7d9d9" providerId="ADAL" clId="{4008FDB8-3140-41D4-92D7-5A01DCCF4700}" dt="2022-11-04T00:39:27.290" v="1333" actId="22"/>
          <ac:picMkLst>
            <pc:docMk/>
            <pc:sldMk cId="4118416033" sldId="289"/>
            <ac:picMk id="7" creationId="{45D7903E-13AC-E109-C9ED-0F56A06414F7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40:01.802" v="1375" actId="22"/>
        <pc:sldMkLst>
          <pc:docMk/>
          <pc:sldMk cId="476745579" sldId="290"/>
        </pc:sldMkLst>
        <pc:spChg chg="mod">
          <ac:chgData name="Tom Tyler" userId="d5ec1a55-b4a3-4a41-939b-e4f6c2c7d9d9" providerId="ADAL" clId="{4008FDB8-3140-41D4-92D7-5A01DCCF4700}" dt="2022-11-04T00:39:43.228" v="1374" actId="20577"/>
          <ac:spMkLst>
            <pc:docMk/>
            <pc:sldMk cId="476745579" sldId="290"/>
            <ac:spMk id="2" creationId="{83F5E6B8-8B43-3EDC-4541-83610FB7DE4B}"/>
          </ac:spMkLst>
        </pc:spChg>
        <pc:spChg chg="del">
          <ac:chgData name="Tom Tyler" userId="d5ec1a55-b4a3-4a41-939b-e4f6c2c7d9d9" providerId="ADAL" clId="{4008FDB8-3140-41D4-92D7-5A01DCCF4700}" dt="2022-11-04T00:40:01.802" v="1375" actId="22"/>
          <ac:spMkLst>
            <pc:docMk/>
            <pc:sldMk cId="476745579" sldId="290"/>
            <ac:spMk id="3" creationId="{59353241-1467-BBA2-0088-D3C2DA514132}"/>
          </ac:spMkLst>
        </pc:spChg>
        <pc:picChg chg="add mod ord">
          <ac:chgData name="Tom Tyler" userId="d5ec1a55-b4a3-4a41-939b-e4f6c2c7d9d9" providerId="ADAL" clId="{4008FDB8-3140-41D4-92D7-5A01DCCF4700}" dt="2022-11-04T00:40:01.802" v="1375" actId="22"/>
          <ac:picMkLst>
            <pc:docMk/>
            <pc:sldMk cId="476745579" sldId="290"/>
            <ac:picMk id="7" creationId="{6CA89DCE-1101-B714-C505-5758FE91F47E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7:00.074" v="1301" actId="20577"/>
        <pc:sldMkLst>
          <pc:docMk/>
          <pc:sldMk cId="1942197958" sldId="291"/>
        </pc:sldMkLst>
        <pc:spChg chg="mod">
          <ac:chgData name="Tom Tyler" userId="d5ec1a55-b4a3-4a41-939b-e4f6c2c7d9d9" providerId="ADAL" clId="{4008FDB8-3140-41D4-92D7-5A01DCCF4700}" dt="2022-11-04T00:37:00.074" v="1301" actId="20577"/>
          <ac:spMkLst>
            <pc:docMk/>
            <pc:sldMk cId="1942197958" sldId="291"/>
            <ac:spMk id="2" creationId="{19850870-6BFA-F17F-ED59-119B4445639F}"/>
          </ac:spMkLst>
        </pc:spChg>
        <pc:spChg chg="del mod">
          <ac:chgData name="Tom Tyler" userId="d5ec1a55-b4a3-4a41-939b-e4f6c2c7d9d9" providerId="ADAL" clId="{4008FDB8-3140-41D4-92D7-5A01DCCF4700}" dt="2022-11-04T00:18:05.007" v="1197" actId="22"/>
          <ac:spMkLst>
            <pc:docMk/>
            <pc:sldMk cId="1942197958" sldId="291"/>
            <ac:spMk id="3" creationId="{802F5D5B-D08B-C1B7-2E67-376C94BAF9B5}"/>
          </ac:spMkLst>
        </pc:spChg>
        <pc:picChg chg="add mod ord">
          <ac:chgData name="Tom Tyler" userId="d5ec1a55-b4a3-4a41-939b-e4f6c2c7d9d9" providerId="ADAL" clId="{4008FDB8-3140-41D4-92D7-5A01DCCF4700}" dt="2022-11-04T00:18:05.007" v="1197" actId="22"/>
          <ac:picMkLst>
            <pc:docMk/>
            <pc:sldMk cId="1942197958" sldId="291"/>
            <ac:picMk id="7" creationId="{AE01945F-53CA-BB3D-F00B-4D41D25E1740}"/>
          </ac:picMkLst>
        </pc:picChg>
      </pc:sldChg>
      <pc:sldChg chg="addSp delSp modSp new del mod">
        <pc:chgData name="Tom Tyler" userId="d5ec1a55-b4a3-4a41-939b-e4f6c2c7d9d9" providerId="ADAL" clId="{4008FDB8-3140-41D4-92D7-5A01DCCF4700}" dt="2022-11-04T00:33:27.701" v="1241" actId="47"/>
        <pc:sldMkLst>
          <pc:docMk/>
          <pc:sldMk cId="1661742559" sldId="292"/>
        </pc:sldMkLst>
        <pc:spChg chg="mod">
          <ac:chgData name="Tom Tyler" userId="d5ec1a55-b4a3-4a41-939b-e4f6c2c7d9d9" providerId="ADAL" clId="{4008FDB8-3140-41D4-92D7-5A01DCCF4700}" dt="2022-11-04T00:19:15.515" v="1237" actId="20577"/>
          <ac:spMkLst>
            <pc:docMk/>
            <pc:sldMk cId="1661742559" sldId="292"/>
            <ac:spMk id="2" creationId="{23131E3F-865A-99B5-0300-26C40ECEB476}"/>
          </ac:spMkLst>
        </pc:spChg>
        <pc:spChg chg="del mod">
          <ac:chgData name="Tom Tyler" userId="d5ec1a55-b4a3-4a41-939b-e4f6c2c7d9d9" providerId="ADAL" clId="{4008FDB8-3140-41D4-92D7-5A01DCCF4700}" dt="2022-11-04T00:19:10.540" v="1225" actId="22"/>
          <ac:spMkLst>
            <pc:docMk/>
            <pc:sldMk cId="1661742559" sldId="292"/>
            <ac:spMk id="3" creationId="{87B0A709-7DB8-FE61-8BAE-9C8B04ACC7A3}"/>
          </ac:spMkLst>
        </pc:spChg>
        <pc:picChg chg="add mod ord">
          <ac:chgData name="Tom Tyler" userId="d5ec1a55-b4a3-4a41-939b-e4f6c2c7d9d9" providerId="ADAL" clId="{4008FDB8-3140-41D4-92D7-5A01DCCF4700}" dt="2022-11-04T00:19:10.540" v="1225" actId="22"/>
          <ac:picMkLst>
            <pc:docMk/>
            <pc:sldMk cId="1661742559" sldId="292"/>
            <ac:picMk id="7" creationId="{938918E7-0E62-8227-54BD-A14DC40AC299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6:22.842" v="1277" actId="20577"/>
        <pc:sldMkLst>
          <pc:docMk/>
          <pc:sldMk cId="1146624638" sldId="293"/>
        </pc:sldMkLst>
        <pc:spChg chg="mod">
          <ac:chgData name="Tom Tyler" userId="d5ec1a55-b4a3-4a41-939b-e4f6c2c7d9d9" providerId="ADAL" clId="{4008FDB8-3140-41D4-92D7-5A01DCCF4700}" dt="2022-11-04T00:33:38.696" v="1260" actId="20577"/>
          <ac:spMkLst>
            <pc:docMk/>
            <pc:sldMk cId="1146624638" sldId="293"/>
            <ac:spMk id="2" creationId="{583B210F-D3E4-6FE2-89A8-E62B53EB3906}"/>
          </ac:spMkLst>
        </pc:spChg>
        <pc:spChg chg="mod">
          <ac:chgData name="Tom Tyler" userId="d5ec1a55-b4a3-4a41-939b-e4f6c2c7d9d9" providerId="ADAL" clId="{4008FDB8-3140-41D4-92D7-5A01DCCF4700}" dt="2022-11-04T00:36:19.104" v="1268" actId="20577"/>
          <ac:spMkLst>
            <pc:docMk/>
            <pc:sldMk cId="1146624638" sldId="293"/>
            <ac:spMk id="3" creationId="{50E70F94-E36B-8100-B3DE-AB4EE7BF238C}"/>
          </ac:spMkLst>
        </pc:spChg>
        <pc:spChg chg="del mod">
          <ac:chgData name="Tom Tyler" userId="d5ec1a55-b4a3-4a41-939b-e4f6c2c7d9d9" providerId="ADAL" clId="{4008FDB8-3140-41D4-92D7-5A01DCCF4700}" dt="2022-11-04T00:33:25.748" v="1240" actId="22"/>
          <ac:spMkLst>
            <pc:docMk/>
            <pc:sldMk cId="1146624638" sldId="293"/>
            <ac:spMk id="4" creationId="{58EBB824-8770-C365-14CB-4D0DF05F9FA4}"/>
          </ac:spMkLst>
        </pc:spChg>
        <pc:spChg chg="mod">
          <ac:chgData name="Tom Tyler" userId="d5ec1a55-b4a3-4a41-939b-e4f6c2c7d9d9" providerId="ADAL" clId="{4008FDB8-3140-41D4-92D7-5A01DCCF4700}" dt="2022-11-04T00:36:22.842" v="1277" actId="20577"/>
          <ac:spMkLst>
            <pc:docMk/>
            <pc:sldMk cId="1146624638" sldId="293"/>
            <ac:spMk id="5" creationId="{6B179325-58E5-89D1-5CD8-8B7E5CB57104}"/>
          </ac:spMkLst>
        </pc:spChg>
        <pc:spChg chg="del">
          <ac:chgData name="Tom Tyler" userId="d5ec1a55-b4a3-4a41-939b-e4f6c2c7d9d9" providerId="ADAL" clId="{4008FDB8-3140-41D4-92D7-5A01DCCF4700}" dt="2022-11-04T00:34:19.006" v="1261" actId="22"/>
          <ac:spMkLst>
            <pc:docMk/>
            <pc:sldMk cId="1146624638" sldId="293"/>
            <ac:spMk id="6" creationId="{ADBEA287-BAC3-2A83-FF65-445E9771B12E}"/>
          </ac:spMkLst>
        </pc:spChg>
        <pc:picChg chg="add mod ord">
          <ac:chgData name="Tom Tyler" userId="d5ec1a55-b4a3-4a41-939b-e4f6c2c7d9d9" providerId="ADAL" clId="{4008FDB8-3140-41D4-92D7-5A01DCCF4700}" dt="2022-11-04T00:34:38.459" v="1264" actId="1076"/>
          <ac:picMkLst>
            <pc:docMk/>
            <pc:sldMk cId="1146624638" sldId="293"/>
            <ac:picMk id="10" creationId="{472E2215-293B-EF3B-7E39-959DF12399D3}"/>
          </ac:picMkLst>
        </pc:picChg>
        <pc:picChg chg="add mod ord">
          <ac:chgData name="Tom Tyler" userId="d5ec1a55-b4a3-4a41-939b-e4f6c2c7d9d9" providerId="ADAL" clId="{4008FDB8-3140-41D4-92D7-5A01DCCF4700}" dt="2022-11-04T00:34:32.506" v="1263" actId="1076"/>
          <ac:picMkLst>
            <pc:docMk/>
            <pc:sldMk cId="1146624638" sldId="293"/>
            <ac:picMk id="12" creationId="{58D1D088-F445-EE95-F181-2E4DD155B2A0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04T00:45:00.442" v="1389" actId="22"/>
        <pc:sldMkLst>
          <pc:docMk/>
          <pc:sldMk cId="1841800135" sldId="294"/>
        </pc:sldMkLst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2" creationId="{3AD046A5-CA72-B247-11B8-DBC5F389DEE4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3" creationId="{57E89A29-169A-3D0E-5DCB-F2893033304F}"/>
          </ac:spMkLst>
        </pc:spChg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4" creationId="{2E8708E1-7F29-57EB-DF60-8184D9504470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5" creationId="{833208B0-4080-46E0-4482-61C4817E8227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6" creationId="{539684D5-7B83-10ED-21B0-B46FD827F001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7" creationId="{E3BA0998-96F0-E714-2825-581D8BC3577E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8" creationId="{91CB18BD-9FDB-E1E7-2C05-B91A20AD9F37}"/>
          </ac:spMkLst>
        </pc:spChg>
        <pc:spChg chg="add mod ord">
          <ac:chgData name="Tom Tyler" userId="d5ec1a55-b4a3-4a41-939b-e4f6c2c7d9d9" providerId="ADAL" clId="{4008FDB8-3140-41D4-92D7-5A01DCCF4700}" dt="2022-11-04T00:44:58.871" v="1388" actId="20577"/>
          <ac:spMkLst>
            <pc:docMk/>
            <pc:sldMk cId="1841800135" sldId="294"/>
            <ac:spMk id="9" creationId="{9ADCB7FD-8521-B4F6-EBE9-50F2D78F3CD4}"/>
          </ac:spMkLst>
        </pc:spChg>
        <pc:spChg chg="add del mod ord">
          <ac:chgData name="Tom Tyler" userId="d5ec1a55-b4a3-4a41-939b-e4f6c2c7d9d9" providerId="ADAL" clId="{4008FDB8-3140-41D4-92D7-5A01DCCF4700}" dt="2022-11-04T00:45:00.442" v="1389" actId="22"/>
          <ac:spMkLst>
            <pc:docMk/>
            <pc:sldMk cId="1841800135" sldId="294"/>
            <ac:spMk id="10" creationId="{92B557B5-FC55-7C7F-7526-47D225ECCF3E}"/>
          </ac:spMkLst>
        </pc:spChg>
        <pc:picChg chg="add mod ord">
          <ac:chgData name="Tom Tyler" userId="d5ec1a55-b4a3-4a41-939b-e4f6c2c7d9d9" providerId="ADAL" clId="{4008FDB8-3140-41D4-92D7-5A01DCCF4700}" dt="2022-11-04T00:45:00.442" v="1389" actId="22"/>
          <ac:picMkLst>
            <pc:docMk/>
            <pc:sldMk cId="1841800135" sldId="294"/>
            <ac:picMk id="12" creationId="{F876EE62-17DC-7169-4584-8D2E51A05A75}"/>
          </ac:picMkLst>
        </pc:picChg>
      </pc:sldChg>
      <pc:sldChg chg="modSp new mod">
        <pc:chgData name="Tom Tyler" userId="d5ec1a55-b4a3-4a41-939b-e4f6c2c7d9d9" providerId="ADAL" clId="{4008FDB8-3140-41D4-92D7-5A01DCCF4700}" dt="2022-11-10T19:38:44.015" v="1490" actId="20577"/>
        <pc:sldMkLst>
          <pc:docMk/>
          <pc:sldMk cId="3702270595" sldId="295"/>
        </pc:sldMkLst>
        <pc:spChg chg="mod">
          <ac:chgData name="Tom Tyler" userId="d5ec1a55-b4a3-4a41-939b-e4f6c2c7d9d9" providerId="ADAL" clId="{4008FDB8-3140-41D4-92D7-5A01DCCF4700}" dt="2022-11-10T19:38:19.703" v="1398" actId="20577"/>
          <ac:spMkLst>
            <pc:docMk/>
            <pc:sldMk cId="3702270595" sldId="295"/>
            <ac:spMk id="2" creationId="{DF94D2E5-CC04-97F3-40F3-B2D7DD41B490}"/>
          </ac:spMkLst>
        </pc:spChg>
        <pc:spChg chg="mod">
          <ac:chgData name="Tom Tyler" userId="d5ec1a55-b4a3-4a41-939b-e4f6c2c7d9d9" providerId="ADAL" clId="{4008FDB8-3140-41D4-92D7-5A01DCCF4700}" dt="2022-11-10T19:38:44.015" v="1490" actId="20577"/>
          <ac:spMkLst>
            <pc:docMk/>
            <pc:sldMk cId="3702270595" sldId="295"/>
            <ac:spMk id="3" creationId="{C1D69C97-090F-60B8-F8A8-85D2DF14226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19:46:38.361" v="1642" actId="22"/>
        <pc:sldMkLst>
          <pc:docMk/>
          <pc:sldMk cId="2867528100" sldId="296"/>
        </pc:sldMkLst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2" creationId="{79D3CE17-C078-5218-4928-4CE880264892}"/>
          </ac:spMkLst>
        </pc:spChg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3" creationId="{40A2C6D3-9EDB-398B-9D16-1E5EADB6135E}"/>
          </ac:spMkLst>
        </pc:spChg>
        <pc:spChg chg="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5" creationId="{EB5C0612-07C2-15CB-FFDD-C39C08EB4A0B}"/>
          </ac:spMkLst>
        </pc:spChg>
        <pc:spChg chg="add mod ord">
          <ac:chgData name="Tom Tyler" userId="d5ec1a55-b4a3-4a41-939b-e4f6c2c7d9d9" providerId="ADAL" clId="{4008FDB8-3140-41D4-92D7-5A01DCCF4700}" dt="2022-11-10T19:44:45.918" v="1638" actId="20577"/>
          <ac:spMkLst>
            <pc:docMk/>
            <pc:sldMk cId="2867528100" sldId="296"/>
            <ac:spMk id="6" creationId="{E1DC0F87-48A2-5716-5464-27E9AC62E1D2}"/>
          </ac:spMkLst>
        </pc:spChg>
        <pc:spChg chg="add mod ord">
          <ac:chgData name="Tom Tyler" userId="d5ec1a55-b4a3-4a41-939b-e4f6c2c7d9d9" providerId="ADAL" clId="{4008FDB8-3140-41D4-92D7-5A01DCCF4700}" dt="2022-11-10T19:41:18.002" v="1609" actId="20577"/>
          <ac:spMkLst>
            <pc:docMk/>
            <pc:sldMk cId="2867528100" sldId="296"/>
            <ac:spMk id="7" creationId="{D5FBA3F6-D5C3-7D09-5D7D-84CED2E13BD4}"/>
          </ac:spMkLst>
        </pc:spChg>
        <pc:spChg chg="add del mod ord">
          <ac:chgData name="Tom Tyler" userId="d5ec1a55-b4a3-4a41-939b-e4f6c2c7d9d9" providerId="ADAL" clId="{4008FDB8-3140-41D4-92D7-5A01DCCF4700}" dt="2022-11-10T19:44:31.948" v="1629" actId="22"/>
          <ac:spMkLst>
            <pc:docMk/>
            <pc:sldMk cId="2867528100" sldId="296"/>
            <ac:spMk id="8" creationId="{388ED58E-9846-D4D1-0547-59968DF5CABF}"/>
          </ac:spMkLst>
        </pc:spChg>
        <pc:spChg chg="add mod ord">
          <ac:chgData name="Tom Tyler" userId="d5ec1a55-b4a3-4a41-939b-e4f6c2c7d9d9" providerId="ADAL" clId="{4008FDB8-3140-41D4-92D7-5A01DCCF4700}" dt="2022-11-10T19:42:02.954" v="1627" actId="20577"/>
          <ac:spMkLst>
            <pc:docMk/>
            <pc:sldMk cId="2867528100" sldId="296"/>
            <ac:spMk id="9" creationId="{D276A39D-22BC-E157-A405-0A1F9E174509}"/>
          </ac:spMkLst>
        </pc:spChg>
        <pc:spChg chg="add del mod ord">
          <ac:chgData name="Tom Tyler" userId="d5ec1a55-b4a3-4a41-939b-e4f6c2c7d9d9" providerId="ADAL" clId="{4008FDB8-3140-41D4-92D7-5A01DCCF4700}" dt="2022-11-10T19:45:04.209" v="1641"/>
          <ac:spMkLst>
            <pc:docMk/>
            <pc:sldMk cId="2867528100" sldId="296"/>
            <ac:spMk id="10" creationId="{E9378042-5E0A-4DF8-2044-386CA6B656BA}"/>
          </ac:spMkLst>
        </pc:spChg>
        <pc:spChg chg="add del mod">
          <ac:chgData name="Tom Tyler" userId="d5ec1a55-b4a3-4a41-939b-e4f6c2c7d9d9" providerId="ADAL" clId="{4008FDB8-3140-41D4-92D7-5A01DCCF4700}" dt="2022-11-10T19:46:38.361" v="1642" actId="22"/>
          <ac:spMkLst>
            <pc:docMk/>
            <pc:sldMk cId="2867528100" sldId="296"/>
            <ac:spMk id="14" creationId="{58B0C7B5-D198-6078-1265-4E81F45A3468}"/>
          </ac:spMkLst>
        </pc:spChg>
        <pc:picChg chg="add del mod ord">
          <ac:chgData name="Tom Tyler" userId="d5ec1a55-b4a3-4a41-939b-e4f6c2c7d9d9" providerId="ADAL" clId="{4008FDB8-3140-41D4-92D7-5A01DCCF4700}" dt="2022-11-10T19:45:02.789" v="1640" actId="21"/>
          <ac:picMkLst>
            <pc:docMk/>
            <pc:sldMk cId="2867528100" sldId="296"/>
            <ac:picMk id="12" creationId="{69A0B85B-C3B7-D79B-5363-8B640C2358EE}"/>
          </ac:picMkLst>
        </pc:picChg>
        <pc:picChg chg="add mod">
          <ac:chgData name="Tom Tyler" userId="d5ec1a55-b4a3-4a41-939b-e4f6c2c7d9d9" providerId="ADAL" clId="{4008FDB8-3140-41D4-92D7-5A01DCCF4700}" dt="2022-11-10T19:45:04.209" v="1641"/>
          <ac:picMkLst>
            <pc:docMk/>
            <pc:sldMk cId="2867528100" sldId="296"/>
            <ac:picMk id="15" creationId="{D265845D-0465-7354-FFF3-943FDB0B341B}"/>
          </ac:picMkLst>
        </pc:picChg>
        <pc:picChg chg="add mod ord">
          <ac:chgData name="Tom Tyler" userId="d5ec1a55-b4a3-4a41-939b-e4f6c2c7d9d9" providerId="ADAL" clId="{4008FDB8-3140-41D4-92D7-5A01DCCF4700}" dt="2022-11-10T19:46:38.361" v="1642" actId="22"/>
          <ac:picMkLst>
            <pc:docMk/>
            <pc:sldMk cId="2867528100" sldId="296"/>
            <ac:picMk id="17" creationId="{B72CC069-D9CE-3690-7DC7-972EFCE0E30F}"/>
          </ac:picMkLst>
        </pc:picChg>
      </pc:sldChg>
      <pc:sldChg chg="addSp delSp modSp add mod modClrScheme chgLayout">
        <pc:chgData name="Tom Tyler" userId="d5ec1a55-b4a3-4a41-939b-e4f6c2c7d9d9" providerId="ADAL" clId="{4008FDB8-3140-41D4-92D7-5A01DCCF4700}" dt="2022-11-10T19:51:19.916" v="1723" actId="20577"/>
        <pc:sldMkLst>
          <pc:docMk/>
          <pc:sldMk cId="1330346464" sldId="297"/>
        </pc:sldMkLst>
        <pc:spChg chg="add del mod">
          <ac:chgData name="Tom Tyler" userId="d5ec1a55-b4a3-4a41-939b-e4f6c2c7d9d9" providerId="ADAL" clId="{4008FDB8-3140-41D4-92D7-5A01DCCF4700}" dt="2022-11-10T19:49:14.677" v="1680" actId="478"/>
          <ac:spMkLst>
            <pc:docMk/>
            <pc:sldMk cId="1330346464" sldId="297"/>
            <ac:spMk id="3" creationId="{B598B495-3C45-D19C-1EB2-4EC3BD20D571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5" creationId="{EB5C0612-07C2-15CB-FFDD-C39C08EB4A0B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6" creationId="{E1DC0F87-48A2-5716-5464-27E9AC62E1D2}"/>
          </ac:spMkLst>
        </pc:spChg>
        <pc:spChg chg="add del mod ord">
          <ac:chgData name="Tom Tyler" userId="d5ec1a55-b4a3-4a41-939b-e4f6c2c7d9d9" providerId="ADAL" clId="{4008FDB8-3140-41D4-92D7-5A01DCCF4700}" dt="2022-11-10T19:49:41.394" v="1689" actId="478"/>
          <ac:spMkLst>
            <pc:docMk/>
            <pc:sldMk cId="1330346464" sldId="297"/>
            <ac:spMk id="7" creationId="{D5FBA3F6-D5C3-7D09-5D7D-84CED2E13BD4}"/>
          </ac:spMkLst>
        </pc:spChg>
        <pc:spChg chg="add del mod">
          <ac:chgData name="Tom Tyler" userId="d5ec1a55-b4a3-4a41-939b-e4f6c2c7d9d9" providerId="ADAL" clId="{4008FDB8-3140-41D4-92D7-5A01DCCF4700}" dt="2022-11-10T19:49:14.220" v="1679" actId="478"/>
          <ac:spMkLst>
            <pc:docMk/>
            <pc:sldMk cId="1330346464" sldId="297"/>
            <ac:spMk id="8" creationId="{17370107-9CA9-12FC-6AC0-87CE92392229}"/>
          </ac:spMkLst>
        </pc:spChg>
        <pc:spChg chg="add del mod ord">
          <ac:chgData name="Tom Tyler" userId="d5ec1a55-b4a3-4a41-939b-e4f6c2c7d9d9" providerId="ADAL" clId="{4008FDB8-3140-41D4-92D7-5A01DCCF4700}" dt="2022-11-10T19:49:36.592" v="1687" actId="478"/>
          <ac:spMkLst>
            <pc:docMk/>
            <pc:sldMk cId="1330346464" sldId="297"/>
            <ac:spMk id="9" creationId="{D276A39D-22BC-E157-A405-0A1F9E174509}"/>
          </ac:spMkLst>
        </pc:spChg>
        <pc:spChg chg="add del mod">
          <ac:chgData name="Tom Tyler" userId="d5ec1a55-b4a3-4a41-939b-e4f6c2c7d9d9" providerId="ADAL" clId="{4008FDB8-3140-41D4-92D7-5A01DCCF4700}" dt="2022-11-10T19:49:13.591" v="1677" actId="478"/>
          <ac:spMkLst>
            <pc:docMk/>
            <pc:sldMk cId="1330346464" sldId="297"/>
            <ac:spMk id="11" creationId="{1C02E925-9B31-AA1B-DD69-C6F7BE79371F}"/>
          </ac:spMkLst>
        </pc:spChg>
        <pc:spChg chg="add del mod">
          <ac:chgData name="Tom Tyler" userId="d5ec1a55-b4a3-4a41-939b-e4f6c2c7d9d9" providerId="ADAL" clId="{4008FDB8-3140-41D4-92D7-5A01DCCF4700}" dt="2022-11-10T19:49:13.339" v="1676" actId="478"/>
          <ac:spMkLst>
            <pc:docMk/>
            <pc:sldMk cId="1330346464" sldId="297"/>
            <ac:spMk id="13" creationId="{53F9E341-DD64-894B-2921-4B6FA5728E93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19" creationId="{55795307-0962-C5F0-56DA-190675CE18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1" creationId="{14D57F58-2A0A-E846-055E-DFAE0FEEDF7A}"/>
          </ac:spMkLst>
        </pc:spChg>
        <pc:spChg chg="add del 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3" creationId="{28527516-8960-4FF6-C240-4581FAE456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5" creationId="{B055C0C8-7BE7-553A-8032-35D3F10C58F1}"/>
          </ac:spMkLst>
        </pc:spChg>
        <pc:spChg chg="add del mod ord">
          <ac:chgData name="Tom Tyler" userId="d5ec1a55-b4a3-4a41-939b-e4f6c2c7d9d9" providerId="ADAL" clId="{4008FDB8-3140-41D4-92D7-5A01DCCF4700}" dt="2022-11-10T19:49:58.112" v="1691" actId="22"/>
          <ac:spMkLst>
            <pc:docMk/>
            <pc:sldMk cId="1330346464" sldId="297"/>
            <ac:spMk id="26" creationId="{0AD0B6C7-E6EE-A52A-2D2B-9B6A182AD032}"/>
          </ac:spMkLst>
        </pc:spChg>
        <pc:spChg chg="add mod">
          <ac:chgData name="Tom Tyler" userId="d5ec1a55-b4a3-4a41-939b-e4f6c2c7d9d9" providerId="ADAL" clId="{4008FDB8-3140-41D4-92D7-5A01DCCF4700}" dt="2022-11-10T19:51:19.916" v="1723" actId="20577"/>
          <ac:spMkLst>
            <pc:docMk/>
            <pc:sldMk cId="1330346464" sldId="297"/>
            <ac:spMk id="30" creationId="{7DF7581E-0CE1-86B5-E266-A1FDF43811FF}"/>
          </ac:spMkLst>
        </pc:spChg>
        <pc:picChg chg="add del mod ord">
          <ac:chgData name="Tom Tyler" userId="d5ec1a55-b4a3-4a41-939b-e4f6c2c7d9d9" providerId="ADAL" clId="{4008FDB8-3140-41D4-92D7-5A01DCCF4700}" dt="2022-11-10T19:49:34.903" v="1686" actId="478"/>
          <ac:picMkLst>
            <pc:docMk/>
            <pc:sldMk cId="1330346464" sldId="297"/>
            <ac:picMk id="15" creationId="{D265845D-0465-7354-FFF3-943FDB0B341B}"/>
          </ac:picMkLst>
        </pc:picChg>
        <pc:picChg chg="add mod modCrop">
          <ac:chgData name="Tom Tyler" userId="d5ec1a55-b4a3-4a41-939b-e4f6c2c7d9d9" providerId="ADAL" clId="{4008FDB8-3140-41D4-92D7-5A01DCCF4700}" dt="2022-11-10T19:50:46.187" v="1707" actId="1076"/>
          <ac:picMkLst>
            <pc:docMk/>
            <pc:sldMk cId="1330346464" sldId="297"/>
            <ac:picMk id="16" creationId="{D662E9BD-E9F1-4922-AC13-83C0DAEC0551}"/>
          </ac:picMkLst>
        </pc:picChg>
        <pc:picChg chg="add del mod ord">
          <ac:chgData name="Tom Tyler" userId="d5ec1a55-b4a3-4a41-939b-e4f6c2c7d9d9" providerId="ADAL" clId="{4008FDB8-3140-41D4-92D7-5A01DCCF4700}" dt="2022-11-10T19:49:38.528" v="1688" actId="478"/>
          <ac:picMkLst>
            <pc:docMk/>
            <pc:sldMk cId="1330346464" sldId="297"/>
            <ac:picMk id="17" creationId="{B72CC069-D9CE-3690-7DC7-972EFCE0E30F}"/>
          </ac:picMkLst>
        </pc:picChg>
        <pc:picChg chg="add mod ord">
          <ac:chgData name="Tom Tyler" userId="d5ec1a55-b4a3-4a41-939b-e4f6c2c7d9d9" providerId="ADAL" clId="{4008FDB8-3140-41D4-92D7-5A01DCCF4700}" dt="2022-11-10T19:50:11.619" v="1695" actId="1076"/>
          <ac:picMkLst>
            <pc:docMk/>
            <pc:sldMk cId="1330346464" sldId="297"/>
            <ac:picMk id="28" creationId="{B1CD83DD-3828-6FD5-BCB2-7DE626E4FBF7}"/>
          </ac:picMkLst>
        </pc:picChg>
        <pc:picChg chg="add mod modCrop">
          <ac:chgData name="Tom Tyler" userId="d5ec1a55-b4a3-4a41-939b-e4f6c2c7d9d9" providerId="ADAL" clId="{4008FDB8-3140-41D4-92D7-5A01DCCF4700}" dt="2022-11-10T19:50:51.881" v="1708" actId="1076"/>
          <ac:picMkLst>
            <pc:docMk/>
            <pc:sldMk cId="1330346464" sldId="297"/>
            <ac:picMk id="29" creationId="{A5624FFA-1D55-9322-830B-302B71723888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19:58:22.899" v="1837" actId="6549"/>
        <pc:sldMkLst>
          <pc:docMk/>
          <pc:sldMk cId="934166007" sldId="298"/>
        </pc:sldMkLst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2" creationId="{4A9ED448-6478-24D6-C4ED-587CA2919555}"/>
          </ac:spMkLst>
        </pc:spChg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3" creationId="{14D39C15-092E-E302-7B3C-A6E5E535BB78}"/>
          </ac:spMkLst>
        </pc:spChg>
        <pc:spChg chg="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4" creationId="{643061D3-1794-7FE4-5FBE-DAA7627259D1}"/>
          </ac:spMkLst>
        </pc:spChg>
        <pc:spChg chg="add mod ord">
          <ac:chgData name="Tom Tyler" userId="d5ec1a55-b4a3-4a41-939b-e4f6c2c7d9d9" providerId="ADAL" clId="{4008FDB8-3140-41D4-92D7-5A01DCCF4700}" dt="2022-11-10T19:58:22.899" v="1837" actId="6549"/>
          <ac:spMkLst>
            <pc:docMk/>
            <pc:sldMk cId="934166007" sldId="298"/>
            <ac:spMk id="5" creationId="{1C17C522-4519-13B0-4A6C-E3347825B530}"/>
          </ac:spMkLst>
        </pc:spChg>
        <pc:spChg chg="add mod ord">
          <ac:chgData name="Tom Tyler" userId="d5ec1a55-b4a3-4a41-939b-e4f6c2c7d9d9" providerId="ADAL" clId="{4008FDB8-3140-41D4-92D7-5A01DCCF4700}" dt="2022-11-10T19:54:34.327" v="1742" actId="20577"/>
          <ac:spMkLst>
            <pc:docMk/>
            <pc:sldMk cId="934166007" sldId="298"/>
            <ac:spMk id="6" creationId="{088D222B-364E-1E1F-428B-E8176C263A59}"/>
          </ac:spMkLst>
        </pc:spChg>
        <pc:spChg chg="add del mod ord">
          <ac:chgData name="Tom Tyler" userId="d5ec1a55-b4a3-4a41-939b-e4f6c2c7d9d9" providerId="ADAL" clId="{4008FDB8-3140-41D4-92D7-5A01DCCF4700}" dt="2022-11-10T19:55:26.976" v="1765"/>
          <ac:spMkLst>
            <pc:docMk/>
            <pc:sldMk cId="934166007" sldId="298"/>
            <ac:spMk id="7" creationId="{EF817339-7980-A05E-A0BD-E322E39CBFD0}"/>
          </ac:spMkLst>
        </pc:spChg>
        <pc:spChg chg="add mod ord">
          <ac:chgData name="Tom Tyler" userId="d5ec1a55-b4a3-4a41-939b-e4f6c2c7d9d9" providerId="ADAL" clId="{4008FDB8-3140-41D4-92D7-5A01DCCF4700}" dt="2022-11-10T19:55:04.521" v="1757" actId="14100"/>
          <ac:spMkLst>
            <pc:docMk/>
            <pc:sldMk cId="934166007" sldId="298"/>
            <ac:spMk id="8" creationId="{18FA0BB6-7C1E-CCFC-962A-2421B6BEE03A}"/>
          </ac:spMkLst>
        </pc:spChg>
        <pc:spChg chg="add del mod ord">
          <ac:chgData name="Tom Tyler" userId="d5ec1a55-b4a3-4a41-939b-e4f6c2c7d9d9" providerId="ADAL" clId="{4008FDB8-3140-41D4-92D7-5A01DCCF4700}" dt="2022-11-10T19:53:45.295" v="1727" actId="22"/>
          <ac:spMkLst>
            <pc:docMk/>
            <pc:sldMk cId="934166007" sldId="298"/>
            <ac:spMk id="9" creationId="{B12EFA06-9D8B-2859-CD4E-2B1381C20092}"/>
          </ac:spMkLst>
        </pc:spChg>
        <pc:spChg chg="add mod">
          <ac:chgData name="Tom Tyler" userId="d5ec1a55-b4a3-4a41-939b-e4f6c2c7d9d9" providerId="ADAL" clId="{4008FDB8-3140-41D4-92D7-5A01DCCF4700}" dt="2022-11-10T19:55:16.136" v="1762" actId="20577"/>
          <ac:spMkLst>
            <pc:docMk/>
            <pc:sldMk cId="934166007" sldId="298"/>
            <ac:spMk id="13" creationId="{83EDB5BF-4233-1CD8-03E7-78ADCCD09777}"/>
          </ac:spMkLst>
        </pc:spChg>
        <pc:picChg chg="add mod ord">
          <ac:chgData name="Tom Tyler" userId="d5ec1a55-b4a3-4a41-939b-e4f6c2c7d9d9" providerId="ADAL" clId="{4008FDB8-3140-41D4-92D7-5A01DCCF4700}" dt="2022-11-10T19:55:34.787" v="1769" actId="1076"/>
          <ac:picMkLst>
            <pc:docMk/>
            <pc:sldMk cId="934166007" sldId="298"/>
            <ac:picMk id="11" creationId="{FB8E8CD9-5648-83C5-25AA-265203613689}"/>
          </ac:picMkLst>
        </pc:picChg>
        <pc:picChg chg="add del">
          <ac:chgData name="Tom Tyler" userId="d5ec1a55-b4a3-4a41-939b-e4f6c2c7d9d9" providerId="ADAL" clId="{4008FDB8-3140-41D4-92D7-5A01DCCF4700}" dt="2022-11-10T19:54:27.393" v="1733"/>
          <ac:picMkLst>
            <pc:docMk/>
            <pc:sldMk cId="934166007" sldId="298"/>
            <ac:picMk id="12" creationId="{720927A7-4A24-2EB5-E68C-039FBC3E2E7A}"/>
          </ac:picMkLst>
        </pc:picChg>
        <pc:picChg chg="add mod">
          <ac:chgData name="Tom Tyler" userId="d5ec1a55-b4a3-4a41-939b-e4f6c2c7d9d9" providerId="ADAL" clId="{4008FDB8-3140-41D4-92D7-5A01DCCF4700}" dt="2022-11-10T19:57:04.153" v="1777" actId="14100"/>
          <ac:picMkLst>
            <pc:docMk/>
            <pc:sldMk cId="934166007" sldId="298"/>
            <ac:picMk id="14" creationId="{F8D68E6A-EEBE-57BD-A6EF-7F859CB97132}"/>
          </ac:picMkLst>
        </pc:picChg>
        <pc:picChg chg="add mod">
          <ac:chgData name="Tom Tyler" userId="d5ec1a55-b4a3-4a41-939b-e4f6c2c7d9d9" providerId="ADAL" clId="{4008FDB8-3140-41D4-92D7-5A01DCCF4700}" dt="2022-11-10T19:57:09.186" v="1779" actId="14100"/>
          <ac:picMkLst>
            <pc:docMk/>
            <pc:sldMk cId="934166007" sldId="298"/>
            <ac:picMk id="16" creationId="{06ECBCB3-378C-F671-7DED-26E485D8C0AA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20:03:06.705" v="2036" actId="20577"/>
        <pc:sldMkLst>
          <pc:docMk/>
          <pc:sldMk cId="521896802" sldId="299"/>
        </pc:sldMkLst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2" creationId="{D0E272B9-A56D-14EA-AA14-0DF80806F087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3" creationId="{557A7582-2C7A-0CC8-BD5D-BA74542CD781}"/>
          </ac:spMkLst>
        </pc:spChg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4" creationId="{9BB72758-0887-C3D0-79A9-26BAA8D2AD79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5" creationId="{945BF5BF-FEC6-90D5-1D50-A9546B41522B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6" creationId="{B86BCE77-F867-4DDC-B487-7F67FF053AC7}"/>
          </ac:spMkLst>
        </pc:spChg>
        <pc:spChg chg="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7" creationId="{C09E962E-7EA2-02CC-3C15-C463631FB5EA}"/>
          </ac:spMkLst>
        </pc:spChg>
        <pc:spChg chg="add mod ord">
          <ac:chgData name="Tom Tyler" userId="d5ec1a55-b4a3-4a41-939b-e4f6c2c7d9d9" providerId="ADAL" clId="{4008FDB8-3140-41D4-92D7-5A01DCCF4700}" dt="2022-11-10T19:59:08.758" v="1879" actId="20577"/>
          <ac:spMkLst>
            <pc:docMk/>
            <pc:sldMk cId="521896802" sldId="299"/>
            <ac:spMk id="8" creationId="{97603E33-996E-4963-850B-390CCB8F5519}"/>
          </ac:spMkLst>
        </pc:spChg>
        <pc:spChg chg="add mod ord">
          <ac:chgData name="Tom Tyler" userId="d5ec1a55-b4a3-4a41-939b-e4f6c2c7d9d9" providerId="ADAL" clId="{4008FDB8-3140-41D4-92D7-5A01DCCF4700}" dt="2022-11-10T20:03:06.705" v="2036" actId="20577"/>
          <ac:spMkLst>
            <pc:docMk/>
            <pc:sldMk cId="521896802" sldId="299"/>
            <ac:spMk id="9" creationId="{1F4615C5-E172-0301-2BF9-9F9AD5AFEC3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20:32:36.334" v="2561" actId="20577"/>
        <pc:sldMkLst>
          <pc:docMk/>
          <pc:sldMk cId="2305676252" sldId="300"/>
        </pc:sldMkLst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2" creationId="{67D33DDE-05E7-7054-5A9F-7C47EE1C87A8}"/>
          </ac:spMkLst>
        </pc:spChg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3" creationId="{04B3BD87-BB22-5C51-45BA-5B9F0A21FA1B}"/>
          </ac:spMkLst>
        </pc:spChg>
        <pc:spChg chg="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4" creationId="{7CF97A84-2F27-AF92-833A-4DB19AACA895}"/>
          </ac:spMkLst>
        </pc:spChg>
        <pc:spChg chg="add mod ord">
          <ac:chgData name="Tom Tyler" userId="d5ec1a55-b4a3-4a41-939b-e4f6c2c7d9d9" providerId="ADAL" clId="{4008FDB8-3140-41D4-92D7-5A01DCCF4700}" dt="2022-11-10T20:04:01.901" v="2120"/>
          <ac:spMkLst>
            <pc:docMk/>
            <pc:sldMk cId="2305676252" sldId="300"/>
            <ac:spMk id="5" creationId="{5103A2CA-CF2B-14FA-26C7-614E39DCB85A}"/>
          </ac:spMkLst>
        </pc:spChg>
        <pc:spChg chg="add mod ord">
          <ac:chgData name="Tom Tyler" userId="d5ec1a55-b4a3-4a41-939b-e4f6c2c7d9d9" providerId="ADAL" clId="{4008FDB8-3140-41D4-92D7-5A01DCCF4700}" dt="2022-11-10T20:32:36.334" v="2561" actId="20577"/>
          <ac:spMkLst>
            <pc:docMk/>
            <pc:sldMk cId="2305676252" sldId="300"/>
            <ac:spMk id="6" creationId="{DF7D8118-01A8-EA01-5AA3-FD68C7148563}"/>
          </ac:spMkLst>
        </pc:spChg>
        <pc:spChg chg="add del mod ord">
          <ac:chgData name="Tom Tyler" userId="d5ec1a55-b4a3-4a41-939b-e4f6c2c7d9d9" providerId="ADAL" clId="{4008FDB8-3140-41D4-92D7-5A01DCCF4700}" dt="2022-11-10T20:25:57.436" v="2296" actId="22"/>
          <ac:spMkLst>
            <pc:docMk/>
            <pc:sldMk cId="2305676252" sldId="300"/>
            <ac:spMk id="7" creationId="{BDA99807-A8F3-0404-F321-87A8C926DC58}"/>
          </ac:spMkLst>
        </pc:spChg>
        <pc:picChg chg="add mod ord">
          <ac:chgData name="Tom Tyler" userId="d5ec1a55-b4a3-4a41-939b-e4f6c2c7d9d9" providerId="ADAL" clId="{4008FDB8-3140-41D4-92D7-5A01DCCF4700}" dt="2022-11-10T20:25:57.436" v="2296" actId="22"/>
          <ac:picMkLst>
            <pc:docMk/>
            <pc:sldMk cId="2305676252" sldId="300"/>
            <ac:picMk id="9" creationId="{619370AD-C7F6-F58B-5913-2105DFADA120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10T20:35:58.069" v="2613" actId="1076"/>
        <pc:sldMkLst>
          <pc:docMk/>
          <pc:sldMk cId="3114745499" sldId="301"/>
        </pc:sldMkLst>
        <pc:spChg chg="add del mod">
          <ac:chgData name="Tom Tyler" userId="d5ec1a55-b4a3-4a41-939b-e4f6c2c7d9d9" providerId="ADAL" clId="{4008FDB8-3140-41D4-92D7-5A01DCCF4700}" dt="2022-11-10T20:26:38.520" v="2357" actId="478"/>
          <ac:spMkLst>
            <pc:docMk/>
            <pc:sldMk cId="3114745499" sldId="301"/>
            <ac:spMk id="3" creationId="{22AC8CD3-D8C9-FCE6-24C7-4369EC4801CB}"/>
          </ac:spMkLst>
        </pc:spChg>
        <pc:spChg chg="mod">
          <ac:chgData name="Tom Tyler" userId="d5ec1a55-b4a3-4a41-939b-e4f6c2c7d9d9" providerId="ADAL" clId="{4008FDB8-3140-41D4-92D7-5A01DCCF4700}" dt="2022-11-10T20:27:10.321" v="2382" actId="404"/>
          <ac:spMkLst>
            <pc:docMk/>
            <pc:sldMk cId="3114745499" sldId="301"/>
            <ac:spMk id="5" creationId="{1C17C522-4519-13B0-4A6C-E3347825B530}"/>
          </ac:spMkLst>
        </pc:spChg>
        <pc:spChg chg="mod">
          <ac:chgData name="Tom Tyler" userId="d5ec1a55-b4a3-4a41-939b-e4f6c2c7d9d9" providerId="ADAL" clId="{4008FDB8-3140-41D4-92D7-5A01DCCF4700}" dt="2022-11-10T20:26:09.511" v="2303" actId="20577"/>
          <ac:spMkLst>
            <pc:docMk/>
            <pc:sldMk cId="3114745499" sldId="301"/>
            <ac:spMk id="6" creationId="{088D222B-364E-1E1F-428B-E8176C263A59}"/>
          </ac:spMkLst>
        </pc:spChg>
        <pc:spChg chg="mod">
          <ac:chgData name="Tom Tyler" userId="d5ec1a55-b4a3-4a41-939b-e4f6c2c7d9d9" providerId="ADAL" clId="{4008FDB8-3140-41D4-92D7-5A01DCCF4700}" dt="2022-11-10T20:26:14.556" v="2309" actId="20577"/>
          <ac:spMkLst>
            <pc:docMk/>
            <pc:sldMk cId="3114745499" sldId="301"/>
            <ac:spMk id="8" creationId="{18FA0BB6-7C1E-CCFC-962A-2421B6BEE03A}"/>
          </ac:spMkLst>
        </pc:spChg>
        <pc:spChg chg="add del mod">
          <ac:chgData name="Tom Tyler" userId="d5ec1a55-b4a3-4a41-939b-e4f6c2c7d9d9" providerId="ADAL" clId="{4008FDB8-3140-41D4-92D7-5A01DCCF4700}" dt="2022-11-10T20:26:37.233" v="2356" actId="478"/>
          <ac:spMkLst>
            <pc:docMk/>
            <pc:sldMk cId="3114745499" sldId="301"/>
            <ac:spMk id="9" creationId="{6C619BB4-C634-E61A-6952-86FC92C0605E}"/>
          </ac:spMkLst>
        </pc:spChg>
        <pc:spChg chg="mod">
          <ac:chgData name="Tom Tyler" userId="d5ec1a55-b4a3-4a41-939b-e4f6c2c7d9d9" providerId="ADAL" clId="{4008FDB8-3140-41D4-92D7-5A01DCCF4700}" dt="2022-11-10T20:26:28.869" v="2352" actId="20577"/>
          <ac:spMkLst>
            <pc:docMk/>
            <pc:sldMk cId="3114745499" sldId="301"/>
            <ac:spMk id="13" creationId="{83EDB5BF-4233-1CD8-03E7-78ADCCD09777}"/>
          </ac:spMkLst>
        </pc:spChg>
        <pc:spChg chg="add mod">
          <ac:chgData name="Tom Tyler" userId="d5ec1a55-b4a3-4a41-939b-e4f6c2c7d9d9" providerId="ADAL" clId="{4008FDB8-3140-41D4-92D7-5A01DCCF4700}" dt="2022-11-10T20:35:58.069" v="2613" actId="1076"/>
          <ac:spMkLst>
            <pc:docMk/>
            <pc:sldMk cId="3114745499" sldId="301"/>
            <ac:spMk id="24" creationId="{3C2A992B-FAC9-6579-C60B-FFBEBEABAD2C}"/>
          </ac:spMkLst>
        </pc:spChg>
        <pc:picChg chg="del">
          <ac:chgData name="Tom Tyler" userId="d5ec1a55-b4a3-4a41-939b-e4f6c2c7d9d9" providerId="ADAL" clId="{4008FDB8-3140-41D4-92D7-5A01DCCF4700}" dt="2022-11-10T20:26:32.989" v="2354" actId="478"/>
          <ac:picMkLst>
            <pc:docMk/>
            <pc:sldMk cId="3114745499" sldId="301"/>
            <ac:picMk id="11" creationId="{FB8E8CD9-5648-83C5-25AA-265203613689}"/>
          </ac:picMkLst>
        </pc:picChg>
        <pc:picChg chg="add del mod">
          <ac:chgData name="Tom Tyler" userId="d5ec1a55-b4a3-4a41-939b-e4f6c2c7d9d9" providerId="ADAL" clId="{4008FDB8-3140-41D4-92D7-5A01DCCF4700}" dt="2022-11-10T20:29:36.610" v="2388" actId="478"/>
          <ac:picMkLst>
            <pc:docMk/>
            <pc:sldMk cId="3114745499" sldId="301"/>
            <ac:picMk id="12" creationId="{6550873D-57B5-F34B-F2AB-26AA723F3E58}"/>
          </ac:picMkLst>
        </pc:picChg>
        <pc:picChg chg="del">
          <ac:chgData name="Tom Tyler" userId="d5ec1a55-b4a3-4a41-939b-e4f6c2c7d9d9" providerId="ADAL" clId="{4008FDB8-3140-41D4-92D7-5A01DCCF4700}" dt="2022-11-10T20:26:31.701" v="2353" actId="478"/>
          <ac:picMkLst>
            <pc:docMk/>
            <pc:sldMk cId="3114745499" sldId="301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26:35.232" v="2355" actId="478"/>
          <ac:picMkLst>
            <pc:docMk/>
            <pc:sldMk cId="3114745499" sldId="301"/>
            <ac:picMk id="16" creationId="{06ECBCB3-378C-F671-7DED-26E485D8C0AA}"/>
          </ac:picMkLst>
        </pc:picChg>
        <pc:picChg chg="add del">
          <ac:chgData name="Tom Tyler" userId="d5ec1a55-b4a3-4a41-939b-e4f6c2c7d9d9" providerId="ADAL" clId="{4008FDB8-3140-41D4-92D7-5A01DCCF4700}" dt="2022-11-10T20:29:35.725" v="2387" actId="478"/>
          <ac:picMkLst>
            <pc:docMk/>
            <pc:sldMk cId="3114745499" sldId="301"/>
            <ac:picMk id="17" creationId="{3E019B4B-A73E-C4A0-7A20-21DC72DEFF64}"/>
          </ac:picMkLst>
        </pc:picChg>
        <pc:picChg chg="add mod">
          <ac:chgData name="Tom Tyler" userId="d5ec1a55-b4a3-4a41-939b-e4f6c2c7d9d9" providerId="ADAL" clId="{4008FDB8-3140-41D4-92D7-5A01DCCF4700}" dt="2022-11-10T20:31:30.106" v="2401" actId="14100"/>
          <ac:picMkLst>
            <pc:docMk/>
            <pc:sldMk cId="3114745499" sldId="301"/>
            <ac:picMk id="19" creationId="{8294A917-E390-7D42-FBB7-C5B8372142C7}"/>
          </ac:picMkLst>
        </pc:picChg>
        <pc:picChg chg="add mod">
          <ac:chgData name="Tom Tyler" userId="d5ec1a55-b4a3-4a41-939b-e4f6c2c7d9d9" providerId="ADAL" clId="{4008FDB8-3140-41D4-92D7-5A01DCCF4700}" dt="2022-11-10T20:31:19.370" v="2399" actId="1076"/>
          <ac:picMkLst>
            <pc:docMk/>
            <pc:sldMk cId="3114745499" sldId="301"/>
            <ac:picMk id="21" creationId="{8CDB4AC9-1A1F-4B81-3FDD-062756F609DD}"/>
          </ac:picMkLst>
        </pc:picChg>
        <pc:picChg chg="add mod">
          <ac:chgData name="Tom Tyler" userId="d5ec1a55-b4a3-4a41-939b-e4f6c2c7d9d9" providerId="ADAL" clId="{4008FDB8-3140-41D4-92D7-5A01DCCF4700}" dt="2022-11-10T20:34:16.037" v="2566" actId="1076"/>
          <ac:picMkLst>
            <pc:docMk/>
            <pc:sldMk cId="3114745499" sldId="301"/>
            <ac:picMk id="23" creationId="{57ADB9E6-6152-51A7-9F31-0303B6F8D038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10T20:56:50.264" v="2724" actId="14100"/>
        <pc:sldMkLst>
          <pc:docMk/>
          <pc:sldMk cId="1464411072" sldId="302"/>
        </pc:sldMkLst>
        <pc:spChg chg="mod">
          <ac:chgData name="Tom Tyler" userId="d5ec1a55-b4a3-4a41-939b-e4f6c2c7d9d9" providerId="ADAL" clId="{4008FDB8-3140-41D4-92D7-5A01DCCF4700}" dt="2022-11-10T20:36:36.398" v="2623" actId="20577"/>
          <ac:spMkLst>
            <pc:docMk/>
            <pc:sldMk cId="1464411072" sldId="302"/>
            <ac:spMk id="5" creationId="{1C17C522-4519-13B0-4A6C-E3347825B530}"/>
          </ac:spMkLst>
        </pc:spChg>
        <pc:spChg chg="add del mod">
          <ac:chgData name="Tom Tyler" userId="d5ec1a55-b4a3-4a41-939b-e4f6c2c7d9d9" providerId="ADAL" clId="{4008FDB8-3140-41D4-92D7-5A01DCCF4700}" dt="2022-11-10T20:36:49.930" v="2629"/>
          <ac:spMkLst>
            <pc:docMk/>
            <pc:sldMk cId="1464411072" sldId="302"/>
            <ac:spMk id="7" creationId="{D6D255FD-AA18-0AC0-F7B7-18D8948661D7}"/>
          </ac:spMkLst>
        </pc:spChg>
        <pc:spChg chg="add del mod">
          <ac:chgData name="Tom Tyler" userId="d5ec1a55-b4a3-4a41-939b-e4f6c2c7d9d9" providerId="ADAL" clId="{4008FDB8-3140-41D4-92D7-5A01DCCF4700}" dt="2022-11-10T20:38:15.888" v="2638" actId="478"/>
          <ac:spMkLst>
            <pc:docMk/>
            <pc:sldMk cId="1464411072" sldId="302"/>
            <ac:spMk id="15" creationId="{03CA6DD8-E9BD-7F41-092A-96E35BF4D3F9}"/>
          </ac:spMkLst>
        </pc:spChg>
        <pc:spChg chg="add del mod">
          <ac:chgData name="Tom Tyler" userId="d5ec1a55-b4a3-4a41-939b-e4f6c2c7d9d9" providerId="ADAL" clId="{4008FDB8-3140-41D4-92D7-5A01DCCF4700}" dt="2022-11-10T20:55:53.682" v="2660" actId="478"/>
          <ac:spMkLst>
            <pc:docMk/>
            <pc:sldMk cId="1464411072" sldId="302"/>
            <ac:spMk id="21" creationId="{DA27A9AC-2F29-1581-1AF3-939DA13F16F0}"/>
          </ac:spMkLst>
        </pc:spChg>
        <pc:spChg chg="add mod">
          <ac:chgData name="Tom Tyler" userId="d5ec1a55-b4a3-4a41-939b-e4f6c2c7d9d9" providerId="ADAL" clId="{4008FDB8-3140-41D4-92D7-5A01DCCF4700}" dt="2022-11-10T20:56:50.264" v="2724" actId="14100"/>
          <ac:spMkLst>
            <pc:docMk/>
            <pc:sldMk cId="1464411072" sldId="302"/>
            <ac:spMk id="22" creationId="{276376D6-72CA-23ED-7A00-A8904F784B22}"/>
          </ac:spMkLst>
        </pc:spChg>
        <pc:picChg chg="add del mod">
          <ac:chgData name="Tom Tyler" userId="d5ec1a55-b4a3-4a41-939b-e4f6c2c7d9d9" providerId="ADAL" clId="{4008FDB8-3140-41D4-92D7-5A01DCCF4700}" dt="2022-11-10T20:36:45.130" v="2625"/>
          <ac:picMkLst>
            <pc:docMk/>
            <pc:sldMk cId="1464411072" sldId="302"/>
            <ac:picMk id="2" creationId="{7444EB44-A5FB-D5CE-D001-30700047EEC7}"/>
          </ac:picMkLst>
        </pc:picChg>
        <pc:picChg chg="add del mod">
          <ac:chgData name="Tom Tyler" userId="d5ec1a55-b4a3-4a41-939b-e4f6c2c7d9d9" providerId="ADAL" clId="{4008FDB8-3140-41D4-92D7-5A01DCCF4700}" dt="2022-11-10T20:36:48.681" v="2628"/>
          <ac:picMkLst>
            <pc:docMk/>
            <pc:sldMk cId="1464411072" sldId="302"/>
            <ac:picMk id="9" creationId="{0ED9B38C-F45F-70D8-1DFE-DBC3858C9808}"/>
          </ac:picMkLst>
        </pc:picChg>
        <pc:picChg chg="add mod">
          <ac:chgData name="Tom Tyler" userId="d5ec1a55-b4a3-4a41-939b-e4f6c2c7d9d9" providerId="ADAL" clId="{4008FDB8-3140-41D4-92D7-5A01DCCF4700}" dt="2022-11-10T20:36:54.143" v="2631" actId="1076"/>
          <ac:picMkLst>
            <pc:docMk/>
            <pc:sldMk cId="1464411072" sldId="302"/>
            <ac:picMk id="10" creationId="{0E28B1C8-37C4-75BA-9F1F-2312EA4A91F1}"/>
          </ac:picMkLst>
        </pc:picChg>
        <pc:picChg chg="del">
          <ac:chgData name="Tom Tyler" userId="d5ec1a55-b4a3-4a41-939b-e4f6c2c7d9d9" providerId="ADAL" clId="{4008FDB8-3140-41D4-92D7-5A01DCCF4700}" dt="2022-11-10T20:37:58.679" v="2632" actId="478"/>
          <ac:picMkLst>
            <pc:docMk/>
            <pc:sldMk cId="1464411072" sldId="302"/>
            <ac:picMk id="11" creationId="{FB8E8CD9-5648-83C5-25AA-265203613689}"/>
          </ac:picMkLst>
        </pc:picChg>
        <pc:picChg chg="del">
          <ac:chgData name="Tom Tyler" userId="d5ec1a55-b4a3-4a41-939b-e4f6c2c7d9d9" providerId="ADAL" clId="{4008FDB8-3140-41D4-92D7-5A01DCCF4700}" dt="2022-11-10T20:36:46.559" v="2626" actId="478"/>
          <ac:picMkLst>
            <pc:docMk/>
            <pc:sldMk cId="1464411072" sldId="302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38:17.497" v="2639" actId="478"/>
          <ac:picMkLst>
            <pc:docMk/>
            <pc:sldMk cId="1464411072" sldId="302"/>
            <ac:picMk id="16" creationId="{06ECBCB3-378C-F671-7DED-26E485D8C0AA}"/>
          </ac:picMkLst>
        </pc:picChg>
        <pc:picChg chg="add mod">
          <ac:chgData name="Tom Tyler" userId="d5ec1a55-b4a3-4a41-939b-e4f6c2c7d9d9" providerId="ADAL" clId="{4008FDB8-3140-41D4-92D7-5A01DCCF4700}" dt="2022-11-10T20:38:09.865" v="2637" actId="1076"/>
          <ac:picMkLst>
            <pc:docMk/>
            <pc:sldMk cId="1464411072" sldId="302"/>
            <ac:picMk id="18" creationId="{E737B91A-7264-FDDC-9E4E-AEF092D5F2E2}"/>
          </ac:picMkLst>
        </pc:picChg>
        <pc:picChg chg="add mod">
          <ac:chgData name="Tom Tyler" userId="d5ec1a55-b4a3-4a41-939b-e4f6c2c7d9d9" providerId="ADAL" clId="{4008FDB8-3140-41D4-92D7-5A01DCCF4700}" dt="2022-11-10T20:39:46.293" v="2647" actId="1076"/>
          <ac:picMkLst>
            <pc:docMk/>
            <pc:sldMk cId="1464411072" sldId="302"/>
            <ac:picMk id="20" creationId="{9269A86D-8E01-DE65-C519-16E902FB01D2}"/>
          </ac:picMkLst>
        </pc:picChg>
      </pc:sldChg>
      <pc:sldChg chg="addSp delSp modSp add del mod">
        <pc:chgData name="Tom Tyler" userId="d5ec1a55-b4a3-4a41-939b-e4f6c2c7d9d9" providerId="ADAL" clId="{4008FDB8-3140-41D4-92D7-5A01DCCF4700}" dt="2022-11-10T20:35:54.536" v="2611" actId="2696"/>
        <pc:sldMkLst>
          <pc:docMk/>
          <pc:sldMk cId="2383716171" sldId="302"/>
        </pc:sldMkLst>
        <pc:spChg chg="add del mod">
          <ac:chgData name="Tom Tyler" userId="d5ec1a55-b4a3-4a41-939b-e4f6c2c7d9d9" providerId="ADAL" clId="{4008FDB8-3140-41D4-92D7-5A01DCCF4700}" dt="2022-11-10T20:35:52.255" v="2610" actId="21"/>
          <ac:spMkLst>
            <pc:docMk/>
            <pc:sldMk cId="2383716171" sldId="302"/>
            <ac:spMk id="2" creationId="{459CBFC8-CCEE-F36D-1F57-A7C71311AB51}"/>
          </ac:spMkLst>
        </pc:spChg>
        <pc:picChg chg="add del">
          <ac:chgData name="Tom Tyler" userId="d5ec1a55-b4a3-4a41-939b-e4f6c2c7d9d9" providerId="ADAL" clId="{4008FDB8-3140-41D4-92D7-5A01DCCF4700}" dt="2022-11-10T20:35:08.333" v="2570" actId="478"/>
          <ac:picMkLst>
            <pc:docMk/>
            <pc:sldMk cId="2383716171" sldId="302"/>
            <ac:picMk id="19" creationId="{8294A917-E390-7D42-FBB7-C5B8372142C7}"/>
          </ac:picMkLst>
        </pc:picChg>
        <pc:picChg chg="add del">
          <ac:chgData name="Tom Tyler" userId="d5ec1a55-b4a3-4a41-939b-e4f6c2c7d9d9" providerId="ADAL" clId="{4008FDB8-3140-41D4-92D7-5A01DCCF4700}" dt="2022-11-10T20:35:08.749" v="2571" actId="478"/>
          <ac:picMkLst>
            <pc:docMk/>
            <pc:sldMk cId="2383716171" sldId="302"/>
            <ac:picMk id="21" creationId="{8CDB4AC9-1A1F-4B81-3FDD-062756F609DD}"/>
          </ac:picMkLst>
        </pc:picChg>
      </pc:sldChg>
      <pc:sldChg chg="new del">
        <pc:chgData name="Tom Tyler" userId="d5ec1a55-b4a3-4a41-939b-e4f6c2c7d9d9" providerId="ADAL" clId="{4008FDB8-3140-41D4-92D7-5A01DCCF4700}" dt="2022-11-10T20:36:17.036" v="2615" actId="47"/>
        <pc:sldMkLst>
          <pc:docMk/>
          <pc:sldMk cId="3344217502" sldId="302"/>
        </pc:sldMkLst>
      </pc:sldChg>
      <pc:sldChg chg="modSp new mod">
        <pc:chgData name="Tom Tyler" userId="d5ec1a55-b4a3-4a41-939b-e4f6c2c7d9d9" providerId="ADAL" clId="{4008FDB8-3140-41D4-92D7-5A01DCCF4700}" dt="2022-11-10T21:27:56.557" v="2935" actId="313"/>
        <pc:sldMkLst>
          <pc:docMk/>
          <pc:sldMk cId="4289301914" sldId="303"/>
        </pc:sldMkLst>
        <pc:spChg chg="mod">
          <ac:chgData name="Tom Tyler" userId="d5ec1a55-b4a3-4a41-939b-e4f6c2c7d9d9" providerId="ADAL" clId="{4008FDB8-3140-41D4-92D7-5A01DCCF4700}" dt="2022-11-10T21:11:01.550" v="2760" actId="20577"/>
          <ac:spMkLst>
            <pc:docMk/>
            <pc:sldMk cId="4289301914" sldId="303"/>
            <ac:spMk id="2" creationId="{B9C66C97-68D8-07AB-179F-363A50999939}"/>
          </ac:spMkLst>
        </pc:spChg>
        <pc:spChg chg="mod">
          <ac:chgData name="Tom Tyler" userId="d5ec1a55-b4a3-4a41-939b-e4f6c2c7d9d9" providerId="ADAL" clId="{4008FDB8-3140-41D4-92D7-5A01DCCF4700}" dt="2022-11-10T21:27:56.557" v="2935" actId="313"/>
          <ac:spMkLst>
            <pc:docMk/>
            <pc:sldMk cId="4289301914" sldId="303"/>
            <ac:spMk id="3" creationId="{01A5529A-8AFC-2532-7B1F-ED5491E2D7E8}"/>
          </ac:spMkLst>
        </pc:spChg>
      </pc:sldChg>
      <pc:sldChg chg="modSp add mod">
        <pc:chgData name="Tom Tyler" userId="d5ec1a55-b4a3-4a41-939b-e4f6c2c7d9d9" providerId="ADAL" clId="{4008FDB8-3140-41D4-92D7-5A01DCCF4700}" dt="2022-11-10T21:26:27.606" v="2826"/>
        <pc:sldMkLst>
          <pc:docMk/>
          <pc:sldMk cId="1982343125" sldId="304"/>
        </pc:sldMkLst>
        <pc:spChg chg="mod">
          <ac:chgData name="Tom Tyler" userId="d5ec1a55-b4a3-4a41-939b-e4f6c2c7d9d9" providerId="ADAL" clId="{4008FDB8-3140-41D4-92D7-5A01DCCF4700}" dt="2022-11-10T21:26:27.606" v="2826"/>
          <ac:spMkLst>
            <pc:docMk/>
            <pc:sldMk cId="1982343125" sldId="304"/>
            <ac:spMk id="3" creationId="{01A5529A-8AFC-2532-7B1F-ED5491E2D7E8}"/>
          </ac:spMkLst>
        </pc:spChg>
      </pc:sldChg>
      <pc:sldChg chg="modSp new mod">
        <pc:chgData name="Tom Tyler" userId="d5ec1a55-b4a3-4a41-939b-e4f6c2c7d9d9" providerId="ADAL" clId="{4008FDB8-3140-41D4-92D7-5A01DCCF4700}" dt="2022-11-10T21:28:29.631" v="2943"/>
        <pc:sldMkLst>
          <pc:docMk/>
          <pc:sldMk cId="2784785300" sldId="305"/>
        </pc:sldMkLst>
        <pc:spChg chg="mod">
          <ac:chgData name="Tom Tyler" userId="d5ec1a55-b4a3-4a41-939b-e4f6c2c7d9d9" providerId="ADAL" clId="{4008FDB8-3140-41D4-92D7-5A01DCCF4700}" dt="2022-11-10T21:28:29.631" v="2943"/>
          <ac:spMkLst>
            <pc:docMk/>
            <pc:sldMk cId="2784785300" sldId="305"/>
            <ac:spMk id="2" creationId="{B8391C20-C397-A58F-8F23-5B4D0E042161}"/>
          </ac:spMkLst>
        </pc:spChg>
      </pc:sldChg>
      <pc:sldChg chg="modSp new mod">
        <pc:chgData name="Tom Tyler" userId="d5ec1a55-b4a3-4a41-939b-e4f6c2c7d9d9" providerId="ADAL" clId="{4008FDB8-3140-41D4-92D7-5A01DCCF4700}" dt="2022-11-10T21:28:49.910" v="2951" actId="20577"/>
        <pc:sldMkLst>
          <pc:docMk/>
          <pc:sldMk cId="358786317" sldId="306"/>
        </pc:sldMkLst>
        <pc:spChg chg="mod">
          <ac:chgData name="Tom Tyler" userId="d5ec1a55-b4a3-4a41-939b-e4f6c2c7d9d9" providerId="ADAL" clId="{4008FDB8-3140-41D4-92D7-5A01DCCF4700}" dt="2022-11-10T21:28:49.910" v="2951" actId="20577"/>
          <ac:spMkLst>
            <pc:docMk/>
            <pc:sldMk cId="358786317" sldId="306"/>
            <ac:spMk id="2" creationId="{BA383044-9FC1-FD5A-F44A-2FE531F6A18A}"/>
          </ac:spMkLst>
        </pc:spChg>
      </pc:sldChg>
      <pc:sldChg chg="modSp new mod">
        <pc:chgData name="Tom Tyler" userId="d5ec1a55-b4a3-4a41-939b-e4f6c2c7d9d9" providerId="ADAL" clId="{4008FDB8-3140-41D4-92D7-5A01DCCF4700}" dt="2022-11-10T21:29:10.702" v="2964" actId="20577"/>
        <pc:sldMkLst>
          <pc:docMk/>
          <pc:sldMk cId="3864180958" sldId="307"/>
        </pc:sldMkLst>
        <pc:spChg chg="mod">
          <ac:chgData name="Tom Tyler" userId="d5ec1a55-b4a3-4a41-939b-e4f6c2c7d9d9" providerId="ADAL" clId="{4008FDB8-3140-41D4-92D7-5A01DCCF4700}" dt="2022-11-10T21:29:10.702" v="2964" actId="20577"/>
          <ac:spMkLst>
            <pc:docMk/>
            <pc:sldMk cId="3864180958" sldId="307"/>
            <ac:spMk id="2" creationId="{38C62228-880E-85C3-96FD-103FE87823F8}"/>
          </ac:spMkLst>
        </pc:spChg>
      </pc:sldChg>
      <pc:sldChg chg="modSp new mod">
        <pc:chgData name="Tom Tyler" userId="d5ec1a55-b4a3-4a41-939b-e4f6c2c7d9d9" providerId="ADAL" clId="{4008FDB8-3140-41D4-92D7-5A01DCCF4700}" dt="2022-11-10T21:29:32.618" v="2971" actId="20577"/>
        <pc:sldMkLst>
          <pc:docMk/>
          <pc:sldMk cId="3574127940" sldId="308"/>
        </pc:sldMkLst>
        <pc:spChg chg="mod">
          <ac:chgData name="Tom Tyler" userId="d5ec1a55-b4a3-4a41-939b-e4f6c2c7d9d9" providerId="ADAL" clId="{4008FDB8-3140-41D4-92D7-5A01DCCF4700}" dt="2022-11-10T21:29:32.618" v="2971" actId="20577"/>
          <ac:spMkLst>
            <pc:docMk/>
            <pc:sldMk cId="3574127940" sldId="308"/>
            <ac:spMk id="2" creationId="{0E0C247D-D53D-B30B-7B85-4ED0D72C77F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3103-ACE4-4803-92C4-1104033F3C62}" type="datetimeFigureOut">
              <a:rPr lang="en-GB" smtClean="0"/>
              <a:t>10/11/2022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E5B9-894E-45FB-BD2C-C5EAA139671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9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EC1-A413-E4F8-F42A-9F9EDF4B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BCD8F-A32E-FBC4-AEE0-0AC12B65D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FDD5-37C2-76A2-3AEC-E8C2E67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AFEB7-5D2C-417E-8B27-F3E389938891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5A03-3FB8-70D7-65C5-26DBF073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408-E6DF-43BA-5B44-92FCAD02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2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99F3-EE7B-99E0-7C64-9D28B95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B976-3AC9-E1AF-FE9F-24F14EF70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B5F8-D3DC-E796-4C89-93530D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25B7-35C0-45D2-B14D-8A97B1F2BF41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892E-82DF-5BD3-DCAB-5504D5BF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9EF9-213F-A118-6A9A-1363F63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0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49-C644-66FE-6521-E4BDFB66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39638-35FC-C44C-B46F-57C55CF5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0CC8-9896-66C1-F675-0F83DB1C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A8C8-47C9-4CB5-BA01-0806F067228E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91D-564C-F323-87B5-8D44C6EE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7FB7-D2B3-1E8D-D463-2E5E685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7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096-BF81-EBB2-F8F3-0DC0FA37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F7D8-314C-9C2D-A9FD-83125FCC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D1CB-EA36-52B4-8D9B-C68FD03B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250D-A013-4D89-8723-31376F8FBFD9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A860-F1DC-60A0-4EF1-66B3BC6E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AD7F-0F55-3158-BD3F-9F25F14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85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A1F5-991E-64DE-3DCA-DDB12E3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8070-2FBE-04FF-16F8-0A181463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5E58-26C9-8D3F-14AA-CDF5381D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9408-F6CB-4123-A8B1-46ED61952180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765A-3D70-8AFD-BE01-4589FA2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B9B8-9222-0366-BE9A-0222266A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7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19BD-748C-261C-8311-2640B55F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C5EF-6162-2C01-0D96-2B0DCD92A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9CEB4-4F15-5E69-C064-344DF42E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26E9-5437-D990-8D7D-418EB3D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B06A-6899-4B0A-AA2A-813AEF89B873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1DA8-6CCB-9107-8953-5C1BFECC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E08E-9F72-CAB0-3C04-F071CB1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2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C2B7-8F8F-C214-FE7B-DB4C367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56C1-33FA-C137-C6AB-ED584F6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2038B-0C09-B278-4CE8-6740D4443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6EE0A-133B-75CA-D1FB-8CD62F4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448A4-94CE-B8FC-B7C5-EEEC0D62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FB79A-F3ED-63C6-1335-58FB0FE7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2ED9-5561-4A11-BF35-89AE36D4B500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918C-A7E3-3B11-D739-18AB6F8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FD0A-399B-980C-BA2E-9B9A1A1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03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6EF-FF03-4222-5D2F-E18D5F68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1573-9CCD-04C2-EAC4-4376491F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3D4F-5FBB-4347-ABF8-F49F14D97FB9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39721-236A-293B-1EFA-AA0BF056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C590-7C04-E17E-76E7-984F6828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C662B-CF74-608E-3BE2-A2D44C2B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A7D8-EDE2-4141-BCD3-22B88C45E784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B512C-7752-F902-C2FC-420D5FDA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AC28-9688-2225-0692-E41B6F3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2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204-8B12-2388-7564-1F5F9CC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4BFF-B341-3F9F-1100-7578E086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1872-F976-CCB3-DD9F-E75136E6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6D85-F3FA-79A1-4941-0E28768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C75-A1DB-43AA-AE61-2A69BCEE6E5F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758A-CD3D-3B92-2FA0-3A4E448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CFFF-DA5B-2983-729F-C4813F9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BACD-023D-4A49-7994-CDDCB77A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93DC8-00AD-83C8-0F52-EB686E4A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1C91-2770-7A1A-EDCE-87010FD5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BAF6-2032-27A6-0CE3-AD764A3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8B551-5664-44DF-B51C-A639574E057F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A3E43-75A1-87D4-3B59-7FAB88A0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53359-1DD1-04AD-BC4D-4922F84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96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EF188-5E50-5CE7-FE32-DCC4B56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632B-F0C3-3ED3-4FE5-1CB4C940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6460C-750B-7D1B-6D45-E53171081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5B5A-C10D-4B61-B758-707CC35B638F}" type="datetime1">
              <a:rPr lang="en-GB" smtClean="0"/>
              <a:t>10/11/2022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1D3-AB9F-E31B-23CA-311BF4A0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8535-B1D1-442E-2CEF-D16D9F72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4D63-4A75-8950-005A-B7E815E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2828"/>
          </a:xfrm>
        </p:spPr>
        <p:txBody>
          <a:bodyPr/>
          <a:lstStyle/>
          <a:p>
            <a:r>
              <a:rPr lang="en-GB" dirty="0"/>
              <a:t>Project Logbook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8CC1-9307-A07A-6C6D-95B13A401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Tom Tyler</a:t>
            </a:r>
          </a:p>
          <a:p>
            <a:r>
              <a:rPr lang="en-GB" dirty="0"/>
              <a:t>IIB Project</a:t>
            </a:r>
          </a:p>
          <a:p>
            <a:r>
              <a:rPr lang="en-GB" dirty="0"/>
              <a:t>Open-source Data-driven Aerodynamic Turbine Design</a:t>
            </a:r>
          </a:p>
          <a:p>
            <a:r>
              <a:rPr lang="en-GB" dirty="0"/>
              <a:t>(This logbook has a complimentary physical 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3679-C63F-A23F-DDA9-904F7BF5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FDC7-B04F-91EA-6F9C-BFD0F7F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(example)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6B90D-41F0-7E83-0336-D3CDAE9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75" y="5440680"/>
            <a:ext cx="3324249" cy="447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84C90-52AA-9F5B-9F16-3E309FC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1546860"/>
            <a:ext cx="7212530" cy="352045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18FB8-B849-32BF-A58F-D8BBCABD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763-5DE3-99F5-00C8-73C6E15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CDB34-50EC-6460-BDA3-C93DF2C4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38" y="2590640"/>
            <a:ext cx="10785924" cy="1676720"/>
          </a:xfr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633264-0EF5-8344-A7B8-1AC9774CBE37}"/>
              </a:ext>
            </a:extLst>
          </p:cNvPr>
          <p:cNvSpPr/>
          <p:nvPr/>
        </p:nvSpPr>
        <p:spPr>
          <a:xfrm>
            <a:off x="4535905" y="5052060"/>
            <a:ext cx="5933975" cy="1131570"/>
          </a:xfrm>
          <a:prstGeom prst="borderCallout1">
            <a:avLst>
              <a:gd name="adj1" fmla="val 1326"/>
              <a:gd name="adj2" fmla="val 76720"/>
              <a:gd name="adj3" fmla="val -127399"/>
              <a:gd name="adj4" fmla="val 109872"/>
            </a:avLst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Number is small, as needs to find maximum value out of n</a:t>
            </a:r>
            <a:r>
              <a:rPr lang="en-GB" baseline="30000" dirty="0"/>
              <a:t>5</a:t>
            </a:r>
            <a:r>
              <a:rPr lang="en-GB" dirty="0"/>
              <a:t> data points. How can this be improved? Gradient descent? With 20, method takes 26 seconds (in debug mode)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295F8-DD39-7D46-42BD-8564E85F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1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33-0A79-F4F5-01C1-2983B8B7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D26FF-E937-4073-0A97-174ABD1B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881" y="2023111"/>
            <a:ext cx="6414237" cy="1118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E6E1F-8E05-BA42-9BBC-2A53CE27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09" y="3652518"/>
            <a:ext cx="8741179" cy="72422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B83ACE6-DDEF-A1FC-7423-C1FB01BCF0E4}"/>
              </a:ext>
            </a:extLst>
          </p:cNvPr>
          <p:cNvSpPr/>
          <p:nvPr/>
        </p:nvSpPr>
        <p:spPr>
          <a:xfrm>
            <a:off x="7172325" y="4564854"/>
            <a:ext cx="3721894" cy="1185863"/>
          </a:xfrm>
          <a:prstGeom prst="upArrowCallout">
            <a:avLst>
              <a:gd name="adj1" fmla="val 13996"/>
              <a:gd name="adj2" fmla="val 13364"/>
              <a:gd name="adj3" fmla="val 25000"/>
              <a:gd name="adj4" fmla="val 6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Finds the maximum value without extrapolation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059A2A-BF0F-BA6E-37EF-1B80AF2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4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66D-0AAB-8C78-861D-8F7C0D97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C8D16-F4C5-4663-66B1-853810AE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60" y="1944951"/>
            <a:ext cx="4320479" cy="40767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62E-4F9F-E933-6AC3-66B50C3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6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DA7E7-3AEF-A67F-2013-1747E06114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4443"/>
            <a:ext cx="4352905" cy="2677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53DF82-E598-3829-B813-F9E2EA73A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57840"/>
            <a:ext cx="5181600" cy="3686907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87804E-D93C-4142-2F68-E2FC495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C4400-27F1-619D-9D5B-E9E8371EC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8821"/>
            <a:ext cx="4380203" cy="26268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30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(smith chart comparison)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C1C13-5AC8-27D5-5FC8-704183E6E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96511"/>
            <a:ext cx="5181600" cy="30095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C353A5-97E0-7EC6-ECA2-465A49B898D7}"/>
              </a:ext>
            </a:extLst>
          </p:cNvPr>
          <p:cNvSpPr/>
          <p:nvPr/>
        </p:nvSpPr>
        <p:spPr>
          <a:xfrm>
            <a:off x="2696966" y="19777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Do not know values of Co and 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33914-4E7D-5673-A8E7-B9B0A232B629}"/>
              </a:ext>
            </a:extLst>
          </p:cNvPr>
          <p:cNvSpPr/>
          <p:nvPr/>
        </p:nvSpPr>
        <p:spPr>
          <a:xfrm>
            <a:off x="5232114" y="18292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Different axis</a:t>
            </a:r>
          </a:p>
        </p:txBody>
      </p:sp>
    </p:spTree>
    <p:extLst>
      <p:ext uri="{BB962C8B-B14F-4D97-AF65-F5344CB8AC3E}">
        <p14:creationId xmlns:p14="http://schemas.microsoft.com/office/powerpoint/2010/main" val="337426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A9083-7D16-ED06-69B3-89FFE29AD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791"/>
            <a:ext cx="4426171" cy="27037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5F782-D621-6994-52EA-DDC6392FF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38868"/>
            <a:ext cx="5181600" cy="3724851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00E754-5233-F51E-A267-6A005057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94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FA48-C718-78EB-CC81-A77C885E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BEBA2-305E-49ED-8B7B-E7E74800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55" y="2454795"/>
            <a:ext cx="6886290" cy="194840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698E-58CD-BDC6-BDB1-F2551EB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6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9D3-2A8B-F1FF-52DD-8A734FD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 (example)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FFED-1D42-DFF6-E70B-921887EEF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415" y="3429000"/>
            <a:ext cx="4005361" cy="637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8DC03-3FA0-218A-2447-EE6F7E570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41395"/>
            <a:ext cx="5181600" cy="3919798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CEE066-701B-5733-1A87-A0543A4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5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4C40-88DC-5E42-0BC6-8EF73B8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21A6C-73E3-6C43-8F87-77890EB8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Getting to grips with Gaussian Process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5ED8-C4C3-A41A-C969-2805039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45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4E17-A528-E2A8-2564-F3E575C5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D45A-B34C-7F9A-381C-B542396B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089" y="1690688"/>
            <a:ext cx="4783821" cy="456978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00EB2-8719-F831-0555-6664FADA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B206-00BF-BFF9-9C3F-E1698FC7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 (examples)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EC5-60C5-9779-D328-C5C25B0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21</a:t>
            </a:fld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7157E1-2080-5218-38D6-C6B794FF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315" y="1435403"/>
            <a:ext cx="8025369" cy="4792929"/>
          </a:xfrm>
        </p:spPr>
      </p:pic>
    </p:spTree>
    <p:extLst>
      <p:ext uri="{BB962C8B-B14F-4D97-AF65-F5344CB8AC3E}">
        <p14:creationId xmlns:p14="http://schemas.microsoft.com/office/powerpoint/2010/main" val="128100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C23B98-13FC-9306-FBCE-69041DD5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4F863-3DE8-8A69-7484-2E9E14F8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Improvement of design tool. Assessment of current accuracy and need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CF8E9-2BDD-0041-D657-09A94CA8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57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26 data points. Split into:</a:t>
            </a:r>
          </a:p>
          <a:p>
            <a:pPr lvl="1"/>
            <a:r>
              <a:rPr lang="en-GB" dirty="0"/>
              <a:t>14 training points</a:t>
            </a:r>
          </a:p>
          <a:p>
            <a:pPr lvl="1"/>
            <a:r>
              <a:rPr lang="en-GB" dirty="0"/>
              <a:t>12 testing points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9D9DB2-5A89-9C33-2140-5980AC683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2431" y="1503429"/>
            <a:ext cx="6155207" cy="43134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AA38-7672-13C0-949D-A0444434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0" y="3645736"/>
            <a:ext cx="4344527" cy="9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6501A-955F-6304-0C36-363D35D8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" y="1563867"/>
            <a:ext cx="5575857" cy="388143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38BA05-E6F8-EFB3-4639-CF6444487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5441879" cy="3803001"/>
          </a:xfrm>
        </p:spPr>
      </p:pic>
    </p:spTree>
    <p:extLst>
      <p:ext uri="{BB962C8B-B14F-4D97-AF65-F5344CB8AC3E}">
        <p14:creationId xmlns:p14="http://schemas.microsoft.com/office/powerpoint/2010/main" val="387575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952DC9-5700-D3A8-FA0A-7BC531E7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plots </a:t>
            </a:r>
            <a:r>
              <a:rPr lang="en-GB" sz="2400" dirty="0"/>
              <a:t>(using 26 data points for model)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798F03-14EB-3E9C-0CB1-C4AF40CD6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7738"/>
            <a:ext cx="5181600" cy="35671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1155BA-3913-77DC-2070-3BDC8D736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78499"/>
            <a:ext cx="5181600" cy="36455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E52F3-D8F1-ED03-080A-DC179920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46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000-8C71-D308-14C9-2EC60564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comparison to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0F5F8-4B68-8C1D-4426-4CCF7988A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87354-280E-3AA4-D58F-A5D12D3F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EB5403-3957-D1BC-2244-1FDC4605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26</a:t>
            </a:fld>
            <a:endParaRPr lang="en-GB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BCB5BE6-04DD-8E2D-8A9B-04E50D96A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9502"/>
            <a:ext cx="5157787" cy="299573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D083C1A-886A-9F8E-5331-FAB7E60729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868"/>
          <a:stretch/>
        </p:blipFill>
        <p:spPr>
          <a:xfrm>
            <a:off x="6339154" y="2619640"/>
            <a:ext cx="4972693" cy="33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3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98FE-E9DE-EB70-A30E-6F2994F7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1D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F2AA1-7C49-1FF4-F635-D11B931572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8584"/>
            <a:ext cx="5181600" cy="36454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190262-5C44-9EE6-65EB-6B7CFA586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8871"/>
            <a:ext cx="5181600" cy="35848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D16E-4806-2779-06F9-56DFF1A8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8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D6F854-4D53-5BE0-C232-342A273D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105 pieces of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294A-73DB-B525-DFEE-007DC6E8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using all data points (105)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6702AB-7BC4-B61F-EF90-B1322A14CE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6543"/>
            <a:ext cx="5157787" cy="352165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A19594-C0E7-2569-7526-0D42C4531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 using just ‘2D’ data points (26)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D48D5715-177A-70CA-554F-984BC9DE90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24015"/>
            <a:ext cx="5183188" cy="36467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8A4F-3515-67AC-E499-2C999379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88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52AA-4DD2-4825-8486-B712639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of 105 data points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B14B18-F815-1895-4EF8-28DF2C7B0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Plotting lost efficiency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0F211C-CAE5-58D7-6A7D-679FFA1450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58649"/>
            <a:ext cx="5157787" cy="357743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5F8B6-0A73-A275-9618-CE80693E8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Plotting efficiency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D057C80-5B28-E90F-6457-AB7F8FBC7D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6956"/>
            <a:ext cx="5183188" cy="35608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03E4B-D04D-5A70-0814-92ECAA1A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9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523-DD29-C902-566A-AF16F811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1D Data - varying 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2CCF69-CE0A-655C-3DCC-9B39ED22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39962-F9C6-A1A6-3C49-7F6027C4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C44-AE4E-FAB5-348B-5F5D8392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rounding dataframe values to 3sf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5CDCF-C15E-60EA-EDC4-76E2CF75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rounded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DAB373-3385-8DC5-F999-E20D9CADF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035" b="5242"/>
          <a:stretch/>
        </p:blipFill>
        <p:spPr>
          <a:xfrm>
            <a:off x="839789" y="2569916"/>
            <a:ext cx="5332412" cy="35916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CBD00-D498-054C-3A85-288B77DE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rounded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570D50-29F4-B055-2DC7-511309B992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13523"/>
            <a:ext cx="5183188" cy="36676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D7B38-0BCB-60E4-6E8B-5A09C535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73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b="0" dirty="0"/>
                  <a:t> with other parameters fixed at an exact data point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AB1275-4711-CD18-F9D2-D0E7471CC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7561" y="1825625"/>
            <a:ext cx="6136877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5F482-CDED-851F-FFA4-1BDB2CE1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14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0912-A49B-1719-521B-1ECBEF6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D70E-EAD2-E7E1-453F-50271699C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noise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E33F6F-9F46-708E-4695-6BA09E3EC3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8811"/>
            <a:ext cx="5157787" cy="36571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9B482-A91B-1D92-EEF2-F1CA8DFBF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Noise (alpha=1e-6)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E6C9617-7605-1882-A50B-AE04F4A243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43744"/>
            <a:ext cx="5183188" cy="36072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8D1FD3-344F-0F0E-4D1B-98067CA4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43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B8CF-FDE4-4306-4114-A447BB8F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A90CB-D9DF-956A-BD4D-36A245CF0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how to run more simulations and use the HPC.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99724-877D-ED9D-96D0-FD65ECF9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8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A99A-4988-F9F8-078D-CDC65D68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D7903E-13AC-E109-C9ED-0F56A0641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D19F6-DFBB-A8E3-4399-4C0E91A6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41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E6B8-8B43-3EDC-4541-83610FB7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Easier way of coding in UI?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A89DCE-1101-B714-C505-5758FE91F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4E605-BB1F-F4A8-7521-009F9CCD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74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0870-6BFA-F17F-ED59-119B4445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Odd shape of blade? Density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01945F-53CA-BB3D-F00B-4D41D25E1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887" y="1825625"/>
            <a:ext cx="561422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AE8C7-D440-A844-8047-24A83D59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197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210F-D3E4-6FE2-89A8-E62B53EB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0F94-E36B-8100-B3DE-AB4EE7BF2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2E2215-293B-EF3B-7E39-959DF12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8973" y="2510632"/>
            <a:ext cx="513829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9325-58E5-89D1-5CD8-8B7E5CB57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Blade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D1D088-F445-EE95-F181-2E4DD155B2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390" y="2510632"/>
            <a:ext cx="4955941" cy="368458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E7B443-F790-1135-AC96-4640BF9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624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DCB7FD-8521-B4F6-EBE9-50F2D78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 number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76EE62-17DC-7169-4584-8D2E51A0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035" y="1825625"/>
            <a:ext cx="5637929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CB18BD-9FDB-E1E7-2C05-B91A20AD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0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D2E5-CC04-97F3-40F3-B2D7DD41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69C97-090F-60B8-F8A8-85D2DF142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more simulations and deciding what variables need to be explored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8C7B8-B359-6215-FD45-21A3C1C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27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73F-7DBB-4FB4-F499-6DC4CFB8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2D Data - varying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8D790-31B2-DB85-8918-F64023CB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512935-7893-D844-E988-445E8F3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36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Comparison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versus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dirty="0"/>
                  <a:t> plots (95% CI)</a:t>
                </a:r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BA3F6-D5C3-7D09-5D7D-84CED2E13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Data-C (26 points)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76A39D-22BC-E157-A405-0A1F9E174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Data-F (27 points)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40</a:t>
            </a:fld>
            <a:endParaRPr lang="en-GB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72CC069-D9CE-3690-7DC7-972EFCE0E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426" y="2505075"/>
            <a:ext cx="4310511" cy="3684588"/>
          </a:xfr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D265845D-0465-7354-FFF3-943FDB0B34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44595" y="2505075"/>
            <a:ext cx="4238398" cy="3684588"/>
          </a:xfrm>
        </p:spPr>
      </p:pic>
    </p:spTree>
    <p:extLst>
      <p:ext uri="{BB962C8B-B14F-4D97-AF65-F5344CB8AC3E}">
        <p14:creationId xmlns:p14="http://schemas.microsoft.com/office/powerpoint/2010/main" val="286752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DC0F87-48A2-5716-5464-27E9AC62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dataset (95% CI)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1CD83DD-3828-6FD5-BCB2-7DE626E4F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302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41</a:t>
            </a:fld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62E9BD-E9F1-4922-AC13-83C0DAEC0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15"/>
          <a:stretch/>
        </p:blipFill>
        <p:spPr>
          <a:xfrm>
            <a:off x="8242693" y="422519"/>
            <a:ext cx="3479014" cy="30064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624FFA-1D55-9322-830B-302B7172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5"/>
          <a:stretch/>
        </p:blipFill>
        <p:spPr>
          <a:xfrm>
            <a:off x="8183012" y="3301129"/>
            <a:ext cx="3479014" cy="30064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F7581E-0CE1-86B5-E266-A1FDF43811FF}"/>
              </a:ext>
            </a:extLst>
          </p:cNvPr>
          <p:cNvSpPr txBox="1"/>
          <p:nvPr/>
        </p:nvSpPr>
        <p:spPr>
          <a:xfrm>
            <a:off x="6149083" y="2881901"/>
            <a:ext cx="124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53 data points</a:t>
            </a:r>
          </a:p>
        </p:txBody>
      </p:sp>
    </p:spTree>
    <p:extLst>
      <p:ext uri="{BB962C8B-B14F-4D97-AF65-F5344CB8AC3E}">
        <p14:creationId xmlns:p14="http://schemas.microsoft.com/office/powerpoint/2010/main" val="1330346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pseudo-2D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8E8CD9-5648-83C5-25AA-2652036136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22039" y="2758871"/>
            <a:ext cx="3381599" cy="2896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42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4" name="Content Placeholder 27">
            <a:extLst>
              <a:ext uri="{FF2B5EF4-FFF2-40B4-BE49-F238E27FC236}">
                <a16:creationId xmlns:a16="http://schemas.microsoft.com/office/drawing/2014/main" id="{F8D68E6A-EEBE-57BD-A6EF-7F859CB97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924" y="2717324"/>
            <a:ext cx="3396767" cy="293834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CBCB3-378C-F671-7DED-26E485D8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658" y="2717323"/>
            <a:ext cx="3421029" cy="29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6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603E33-996E-4963-850B-390CCB8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reasons for large CI: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Data is not actually 2D, but 5D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not kept fixed by software</a:t>
                </a:r>
              </a:p>
              <a:p>
                <a:r>
                  <a:rPr lang="en-GB" dirty="0"/>
                  <a:t>Not enough data yet (53 points so far for this case)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E962E-7EA2-02CC-3C15-C463631F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896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Edited python code with new function </a:t>
                </a:r>
                <a:r>
                  <a:rPr lang="en-GB" dirty="0" err="1"/>
                  <a:t>fix_vars</a:t>
                </a:r>
                <a:endParaRPr lang="en-GB" dirty="0"/>
              </a:p>
              <a:p>
                <a:r>
                  <a:rPr lang="en-GB" dirty="0"/>
                  <a:t>This turns 5D regression problem into 2D problem, fixing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.</a:t>
                </a:r>
              </a:p>
              <a:p>
                <a:r>
                  <a:rPr lang="en-GB" dirty="0"/>
                  <a:t>The results are not accurate, as values might have been changed a lot to be forced, but give an indication of number of data points required for 2D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2706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9370AD-C7F6-F58B-5913-2105DFADA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6020" y="2648734"/>
            <a:ext cx="4733960" cy="2705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97A84-2F27-AF92-833A-4DB19AAC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676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200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3200" dirty="0"/>
                  <a:t> (no noise) (95% CI) </a:t>
                </a: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Data-C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Data-F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45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Data-C + Data-F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94A917-E390-7D42-FBB7-C5B83721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24" y="2748335"/>
            <a:ext cx="3232981" cy="2779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DB4AC9-1A1F-4B81-3FDD-062756F6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11" y="2696966"/>
            <a:ext cx="3230497" cy="28305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DB9E6-6152-51A7-9F31-0303B6F8D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19" y="2696966"/>
            <a:ext cx="3232981" cy="2806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2A992B-FAC9-6579-C60B-FFBEBEABAD2C}"/>
              </a:ext>
            </a:extLst>
          </p:cNvPr>
          <p:cNvSpPr txBox="1"/>
          <p:nvPr/>
        </p:nvSpPr>
        <p:spPr>
          <a:xfrm>
            <a:off x="1125020" y="5987018"/>
            <a:ext cx="93803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Seems like we need to add noise</a:t>
            </a:r>
          </a:p>
        </p:txBody>
      </p:sp>
    </p:spTree>
    <p:extLst>
      <p:ext uri="{BB962C8B-B14F-4D97-AF65-F5344CB8AC3E}">
        <p14:creationId xmlns:p14="http://schemas.microsoft.com/office/powerpoint/2010/main" val="311474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fully-2D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46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28B1C8-37C4-75BA-9F1F-2312EA4A9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671" y="2758871"/>
            <a:ext cx="3385396" cy="2938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7B91A-7264-FDDC-9E4E-AEF092D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43" y="2717323"/>
            <a:ext cx="3404939" cy="2938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69A86D-8E01-DE65-C519-16E902FB0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43" y="2732465"/>
            <a:ext cx="3387146" cy="2938344"/>
          </a:xfrm>
          <a:prstGeom prst="rect">
            <a:avLst/>
          </a:prstGeom>
        </p:spPr>
      </p:pic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76376D6-72CA-23ED-7A00-A8904F784B22}"/>
              </a:ext>
            </a:extLst>
          </p:cNvPr>
          <p:cNvSpPr/>
          <p:nvPr/>
        </p:nvSpPr>
        <p:spPr>
          <a:xfrm>
            <a:off x="5336476" y="5912188"/>
            <a:ext cx="5090844" cy="626724"/>
          </a:xfrm>
          <a:prstGeom prst="borderCallout1">
            <a:avLst>
              <a:gd name="adj1" fmla="val -286169"/>
              <a:gd name="adj2" fmla="val 113120"/>
              <a:gd name="adj3" fmla="val 6762"/>
              <a:gd name="adj4" fmla="val 91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Odd characteristic has been fixed with noise</a:t>
            </a:r>
          </a:p>
        </p:txBody>
      </p:sp>
    </p:spTree>
    <p:extLst>
      <p:ext uri="{BB962C8B-B14F-4D97-AF65-F5344CB8AC3E}">
        <p14:creationId xmlns:p14="http://schemas.microsoft.com/office/powerpoint/2010/main" val="1464411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Speak 10 mins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Questions 5 mins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Bring USB with presentation on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Calculate slides/minute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 well as answering questions, welcome suggestions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301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making the presentation you will be expected to give clear expression to: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aims of the project and their significance;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background and context;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your plan of how to achieve the aims;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progress made so far towards fulfilling the plans.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343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1C20-C397-A58F-8F23-5B4D0E04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aims of the project and their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4BC5-B879-173A-D9B5-A17D662CF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5AE89-DD0B-3C8D-0B76-0BEE0C7E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78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681E-35D3-0D7A-0680-541AF8B4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2D data – vary space sampled from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5174A16-A209-7410-2E7C-17382C95F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EAD6B-DDA6-5B75-EFAC-B6F9BF5A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5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3044-9FC1-FD5A-F44A-2FE531F6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background and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E4F5-14F3-CD5D-117D-419D84CA3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DF8AE-AA0C-88F9-2E52-CA017172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86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2228-880E-85C3-96FD-103FE878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of how to achieve the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6F428-B21A-DD78-A96E-DD0AD4AB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20596-A11D-6A94-CB6F-A5A37542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418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247D-D53D-B30B-7B85-4ED0D72C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progress made </a:t>
            </a:r>
            <a:r>
              <a:rPr lang="en-GB"/>
              <a:t>so far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C085-ECFE-1947-1C75-1FA2A9F66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F1DB1-8378-67AB-7503-10B97E95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12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166D-BA38-840E-D246-FF70C14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240E8-9E90-ECE6-DE82-ADB414B5E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Development of turbine design tool using GPR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1BC2-830F-BECF-95CA-C644009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7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7BD-BE6E-9708-E164-B35A068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code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861D-8A59-967F-C67F-6C5D486D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73" y="2062716"/>
            <a:ext cx="7169853" cy="41640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4194-5142-B805-586F-30EF3480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3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93ED-E062-446B-FD34-763FF4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fit_data – create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1782F-9159-91F1-2466-98821C55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09" y="1979186"/>
            <a:ext cx="6889581" cy="34526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1D0A-ED02-B7DD-8A93-3B0E9D8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7C8-6C63-31B6-0A2E-B55C6E5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D047-AE03-376D-3599-E1B466C5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07" y="1871441"/>
            <a:ext cx="8198586" cy="278561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4B6449-9985-FAA4-76D0-48A4CDD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6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737</Words>
  <Application>Microsoft Office PowerPoint</Application>
  <PresentationFormat>Widescreen</PresentationFormat>
  <Paragraphs>161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verdana</vt:lpstr>
      <vt:lpstr>Office Theme</vt:lpstr>
      <vt:lpstr>Project Logbook Plots</vt:lpstr>
      <vt:lpstr>Week 1</vt:lpstr>
      <vt:lpstr>Fitting 1D Data - varying n</vt:lpstr>
      <vt:lpstr>Fitting 2D Data - varying n</vt:lpstr>
      <vt:lpstr>Fitting 2D data – vary space sampled from</vt:lpstr>
      <vt:lpstr>Week 2</vt:lpstr>
      <vt:lpstr>General code layout</vt:lpstr>
      <vt:lpstr>fit_data – create model</vt:lpstr>
      <vt:lpstr>predict</vt:lpstr>
      <vt:lpstr>predict (example)</vt:lpstr>
      <vt:lpstr>find_global_max_min_values</vt:lpstr>
      <vt:lpstr>find_global_max_min_values (example)</vt:lpstr>
      <vt:lpstr>plot_vars</vt:lpstr>
      <vt:lpstr>plot_vars (examples)</vt:lpstr>
      <vt:lpstr>plot_vars (examples)</vt:lpstr>
      <vt:lpstr>plot_vars (smith chart comparison)</vt:lpstr>
      <vt:lpstr>plot_vars (examples)</vt:lpstr>
      <vt:lpstr>plot_accuracy</vt:lpstr>
      <vt:lpstr>plot_accuracy (example)</vt:lpstr>
      <vt:lpstr>plot_grid_vars</vt:lpstr>
      <vt:lpstr>plot_grid_vars (examples)</vt:lpstr>
      <vt:lpstr>Week 3</vt:lpstr>
      <vt:lpstr>‘2D’ data accuracy</vt:lpstr>
      <vt:lpstr>‘2D’ data accuracy</vt:lpstr>
      <vt:lpstr>‘2D’ data plots (using 26 data points for model)</vt:lpstr>
      <vt:lpstr>‘2D’ comparison to literature</vt:lpstr>
      <vt:lpstr>‘2D’ data 1D plots</vt:lpstr>
      <vt:lpstr>All 105 pieces of data</vt:lpstr>
      <vt:lpstr>Accuracy of 105 data points</vt:lpstr>
      <vt:lpstr>Effect of rounding dataframe values to 3sf</vt:lpstr>
      <vt:lpstr>Varying ϕ with other parameters fixed at an exact data point</vt:lpstr>
      <vt:lpstr>Effect of noise</vt:lpstr>
      <vt:lpstr>Week 4</vt:lpstr>
      <vt:lpstr>User Interface</vt:lpstr>
      <vt:lpstr>Easier way of coding in UI?</vt:lpstr>
      <vt:lpstr>Odd shape of blade? Density plot</vt:lpstr>
      <vt:lpstr>Geometries</vt:lpstr>
      <vt:lpstr>Mach number</vt:lpstr>
      <vt:lpstr>Week 5</vt:lpstr>
      <vt:lpstr>Comparison of ϕ versus ψ plots (95% CI)</vt:lpstr>
      <vt:lpstr>Combined dataset (95% CI)</vt:lpstr>
      <vt:lpstr>Effect of noise on pseudo-2D data</vt:lpstr>
      <vt:lpstr>Possible reasons for large CI:</vt:lpstr>
      <vt:lpstr>Force constant values for M, C_o and Λ </vt:lpstr>
      <vt:lpstr>Force constant values for M, C_o and Λ (no noise) (95% CI) </vt:lpstr>
      <vt:lpstr>Effect of noise on fully-2D data</vt:lpstr>
      <vt:lpstr>Presentation (24th Nov, 13:30)</vt:lpstr>
      <vt:lpstr>Presentation (24th Nov, 13:30)</vt:lpstr>
      <vt:lpstr>The aims of the project and their significance</vt:lpstr>
      <vt:lpstr>The background and context</vt:lpstr>
      <vt:lpstr>Plan of how to achieve the aims</vt:lpstr>
      <vt:lpstr>The progress made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Logbook</dc:title>
  <dc:creator>Tom Tyler</dc:creator>
  <cp:lastModifiedBy>Tom Tyler</cp:lastModifiedBy>
  <cp:revision>1</cp:revision>
  <dcterms:created xsi:type="dcterms:W3CDTF">2022-10-19T21:11:14Z</dcterms:created>
  <dcterms:modified xsi:type="dcterms:W3CDTF">2022-11-10T21:29:36Z</dcterms:modified>
</cp:coreProperties>
</file>